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0" r:id="rId3"/>
    <p:sldId id="289" r:id="rId4"/>
    <p:sldId id="270" r:id="rId5"/>
    <p:sldId id="277" r:id="rId6"/>
    <p:sldId id="278" r:id="rId7"/>
    <p:sldId id="279" r:id="rId8"/>
    <p:sldId id="280" r:id="rId9"/>
    <p:sldId id="281" r:id="rId10"/>
    <p:sldId id="282" r:id="rId11"/>
    <p:sldId id="273" r:id="rId12"/>
    <p:sldId id="274" r:id="rId13"/>
    <p:sldId id="283" r:id="rId14"/>
    <p:sldId id="293" r:id="rId15"/>
    <p:sldId id="292" r:id="rId16"/>
    <p:sldId id="284" r:id="rId17"/>
    <p:sldId id="285"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842458-3500-4D6E-926A-D3A3103B673B}">
          <p14:sldIdLst>
            <p14:sldId id="256"/>
            <p14:sldId id="290"/>
            <p14:sldId id="289"/>
          </p14:sldIdLst>
        </p14:section>
        <p14:section name="HOME SLIDE" id="{2FA374CF-3882-42D2-A6DC-D4786C6460BD}">
          <p14:sldIdLst>
            <p14:sldId id="270"/>
          </p14:sldIdLst>
        </p14:section>
        <p14:section name="SEC1" id="{0755FC6B-BD98-437A-B5EC-6356F301AA93}">
          <p14:sldIdLst>
            <p14:sldId id="277"/>
            <p14:sldId id="278"/>
            <p14:sldId id="279"/>
          </p14:sldIdLst>
        </p14:section>
        <p14:section name="SEC2" id="{BF859BFD-A7D7-4C06-9C07-E1D9E2453B78}">
          <p14:sldIdLst>
            <p14:sldId id="280"/>
            <p14:sldId id="281"/>
          </p14:sldIdLst>
        </p14:section>
        <p14:section name="SEC3" id="{815414E1-E3A9-49CF-B752-EBCF70CA83CE}">
          <p14:sldIdLst>
            <p14:sldId id="282"/>
            <p14:sldId id="273"/>
          </p14:sldIdLst>
        </p14:section>
        <p14:section name="SEC4" id="{3E75DFFF-DB0F-4C24-8DE2-5A876F7F4369}">
          <p14:sldIdLst>
            <p14:sldId id="274"/>
            <p14:sldId id="283"/>
          </p14:sldIdLst>
        </p14:section>
        <p14:section name="sec" id="{658B7414-88BB-45B0-AFE1-1C41C88B68F2}">
          <p14:sldIdLst>
            <p14:sldId id="293"/>
            <p14:sldId id="292"/>
            <p14:sldId id="284"/>
            <p14:sldId id="285"/>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p:scale>
          <a:sx n="70" d="100"/>
          <a:sy n="70" d="100"/>
        </p:scale>
        <p:origin x="139" y="3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B93E2-4D7B-4C6C-87E7-BBD1E5E067FC}" type="doc">
      <dgm:prSet loTypeId="urn:microsoft.com/office/officeart/2005/8/layout/default" loCatId="list" qsTypeId="urn:microsoft.com/office/officeart/2005/8/quickstyle/simple1" qsCatId="simple" csTypeId="urn:microsoft.com/office/officeart/2005/8/colors/accent4_2" csCatId="accent4" phldr="1"/>
      <dgm:spPr/>
      <dgm:t>
        <a:bodyPr/>
        <a:lstStyle/>
        <a:p>
          <a:endParaRPr lang="en-IN"/>
        </a:p>
      </dgm:t>
    </dgm:pt>
    <dgm:pt modelId="{FCBC3869-91F7-4D83-85DB-856B480E1542}">
      <dgm:prSet phldrT="[Text]"/>
      <dgm:spPr/>
      <dgm:t>
        <a:bodyPr/>
        <a:lstStyle/>
        <a:p>
          <a:r>
            <a:rPr lang="en-IN" b="1" i="0" dirty="0"/>
            <a:t>Dynamic Password Manager Integration</a:t>
          </a:r>
          <a:endParaRPr lang="en-IN" b="0" i="0" dirty="0"/>
        </a:p>
      </dgm:t>
    </dgm:pt>
    <dgm:pt modelId="{69469D6E-0937-4E93-9739-A282BBEB8655}" type="parTrans" cxnId="{DE4E9DF3-0977-49E5-9B43-FDBA7E1691DD}">
      <dgm:prSet/>
      <dgm:spPr/>
      <dgm:t>
        <a:bodyPr/>
        <a:lstStyle/>
        <a:p>
          <a:endParaRPr lang="en-IN"/>
        </a:p>
      </dgm:t>
    </dgm:pt>
    <dgm:pt modelId="{7A2C6C15-D6CE-480B-8235-01F163EAB354}" type="sibTrans" cxnId="{DE4E9DF3-0977-49E5-9B43-FDBA7E1691DD}">
      <dgm:prSet/>
      <dgm:spPr/>
      <dgm:t>
        <a:bodyPr/>
        <a:lstStyle/>
        <a:p>
          <a:endParaRPr lang="en-IN"/>
        </a:p>
      </dgm:t>
    </dgm:pt>
    <dgm:pt modelId="{6C282087-A4AE-4286-9D62-9D793488624A}">
      <dgm:prSet phldrT="[Text]"/>
      <dgm:spPr/>
      <dgm:t>
        <a:bodyPr/>
        <a:lstStyle/>
        <a:p>
          <a:r>
            <a:rPr lang="en-IN" b="1" i="0" dirty="0"/>
            <a:t>Cross-Domain Integration</a:t>
          </a:r>
          <a:endParaRPr lang="en-IN" b="0" i="0" dirty="0"/>
        </a:p>
      </dgm:t>
    </dgm:pt>
    <dgm:pt modelId="{AEF3C5D9-1987-4ADB-8F88-D961A3AFBB05}" type="parTrans" cxnId="{DDA9AA48-4681-4CC7-B3A7-6196B8492100}">
      <dgm:prSet/>
      <dgm:spPr/>
      <dgm:t>
        <a:bodyPr/>
        <a:lstStyle/>
        <a:p>
          <a:endParaRPr lang="en-IN"/>
        </a:p>
      </dgm:t>
    </dgm:pt>
    <dgm:pt modelId="{B463A1A5-C9B7-413A-9805-13E75DAB7ADC}" type="sibTrans" cxnId="{DDA9AA48-4681-4CC7-B3A7-6196B8492100}">
      <dgm:prSet/>
      <dgm:spPr/>
      <dgm:t>
        <a:bodyPr/>
        <a:lstStyle/>
        <a:p>
          <a:endParaRPr lang="en-IN"/>
        </a:p>
      </dgm:t>
    </dgm:pt>
    <dgm:pt modelId="{C99BA2C5-0D89-4EC7-BF00-A73A3AE06DD9}">
      <dgm:prSet phldrT="[Text]"/>
      <dgm:spPr/>
      <dgm:t>
        <a:bodyPr/>
        <a:lstStyle/>
        <a:p>
          <a:r>
            <a:rPr lang="en-IN" b="1" i="0" dirty="0"/>
            <a:t>Versatile Language Support</a:t>
          </a:r>
          <a:endParaRPr lang="en-IN" b="0" i="0" dirty="0"/>
        </a:p>
      </dgm:t>
    </dgm:pt>
    <dgm:pt modelId="{9A6FFAC7-0A7C-4517-A6F0-C48D2ABD1038}" type="parTrans" cxnId="{FCB98DCF-1995-447F-9C9E-B87C6D8F89C3}">
      <dgm:prSet/>
      <dgm:spPr/>
      <dgm:t>
        <a:bodyPr/>
        <a:lstStyle/>
        <a:p>
          <a:endParaRPr lang="en-IN"/>
        </a:p>
      </dgm:t>
    </dgm:pt>
    <dgm:pt modelId="{9C44C750-2A99-44FA-B0C6-A195514638C0}" type="sibTrans" cxnId="{FCB98DCF-1995-447F-9C9E-B87C6D8F89C3}">
      <dgm:prSet/>
      <dgm:spPr/>
      <dgm:t>
        <a:bodyPr/>
        <a:lstStyle/>
        <a:p>
          <a:endParaRPr lang="en-IN"/>
        </a:p>
      </dgm:t>
    </dgm:pt>
    <dgm:pt modelId="{AA35066D-C56E-49C4-B00C-62D3EC0DEB1D}" type="pres">
      <dgm:prSet presAssocID="{179B93E2-4D7B-4C6C-87E7-BBD1E5E067FC}" presName="diagram" presStyleCnt="0">
        <dgm:presLayoutVars>
          <dgm:dir/>
          <dgm:resizeHandles val="exact"/>
        </dgm:presLayoutVars>
      </dgm:prSet>
      <dgm:spPr/>
    </dgm:pt>
    <dgm:pt modelId="{74F73495-D045-4AA0-BF45-36A4C7E0BA3C}" type="pres">
      <dgm:prSet presAssocID="{FCBC3869-91F7-4D83-85DB-856B480E1542}" presName="node" presStyleLbl="node1" presStyleIdx="0" presStyleCnt="3">
        <dgm:presLayoutVars>
          <dgm:bulletEnabled val="1"/>
        </dgm:presLayoutVars>
      </dgm:prSet>
      <dgm:spPr/>
    </dgm:pt>
    <dgm:pt modelId="{0E714A57-D6A1-4046-B009-5CD6F01B6930}" type="pres">
      <dgm:prSet presAssocID="{7A2C6C15-D6CE-480B-8235-01F163EAB354}" presName="sibTrans" presStyleCnt="0"/>
      <dgm:spPr/>
    </dgm:pt>
    <dgm:pt modelId="{A16498E6-3A9E-4377-9239-D4E48EB03BE4}" type="pres">
      <dgm:prSet presAssocID="{6C282087-A4AE-4286-9D62-9D793488624A}" presName="node" presStyleLbl="node1" presStyleIdx="1" presStyleCnt="3">
        <dgm:presLayoutVars>
          <dgm:bulletEnabled val="1"/>
        </dgm:presLayoutVars>
      </dgm:prSet>
      <dgm:spPr/>
    </dgm:pt>
    <dgm:pt modelId="{8BEB1832-C3C0-405E-A5FC-11921C193812}" type="pres">
      <dgm:prSet presAssocID="{B463A1A5-C9B7-413A-9805-13E75DAB7ADC}" presName="sibTrans" presStyleCnt="0"/>
      <dgm:spPr/>
    </dgm:pt>
    <dgm:pt modelId="{6023B4F8-DA23-4FD0-9B05-13C311EA1DFC}" type="pres">
      <dgm:prSet presAssocID="{C99BA2C5-0D89-4EC7-BF00-A73A3AE06DD9}" presName="node" presStyleLbl="node1" presStyleIdx="2" presStyleCnt="3">
        <dgm:presLayoutVars>
          <dgm:bulletEnabled val="1"/>
        </dgm:presLayoutVars>
      </dgm:prSet>
      <dgm:spPr/>
    </dgm:pt>
  </dgm:ptLst>
  <dgm:cxnLst>
    <dgm:cxn modelId="{3727DB10-B1CD-4DB8-8A13-3E4CCCBD883E}" type="presOf" srcId="{C99BA2C5-0D89-4EC7-BF00-A73A3AE06DD9}" destId="{6023B4F8-DA23-4FD0-9B05-13C311EA1DFC}" srcOrd="0" destOrd="0" presId="urn:microsoft.com/office/officeart/2005/8/layout/default"/>
    <dgm:cxn modelId="{9373CD2A-8927-42EA-8826-07C648BDC4F9}" type="presOf" srcId="{FCBC3869-91F7-4D83-85DB-856B480E1542}" destId="{74F73495-D045-4AA0-BF45-36A4C7E0BA3C}" srcOrd="0" destOrd="0" presId="urn:microsoft.com/office/officeart/2005/8/layout/default"/>
    <dgm:cxn modelId="{B1D1D42B-6777-46F9-A401-732A82070408}" type="presOf" srcId="{179B93E2-4D7B-4C6C-87E7-BBD1E5E067FC}" destId="{AA35066D-C56E-49C4-B00C-62D3EC0DEB1D}" srcOrd="0" destOrd="0" presId="urn:microsoft.com/office/officeart/2005/8/layout/default"/>
    <dgm:cxn modelId="{F83AEB32-E7AF-4084-BEF4-17203A6E195D}" type="presOf" srcId="{6C282087-A4AE-4286-9D62-9D793488624A}" destId="{A16498E6-3A9E-4377-9239-D4E48EB03BE4}" srcOrd="0" destOrd="0" presId="urn:microsoft.com/office/officeart/2005/8/layout/default"/>
    <dgm:cxn modelId="{DDA9AA48-4681-4CC7-B3A7-6196B8492100}" srcId="{179B93E2-4D7B-4C6C-87E7-BBD1E5E067FC}" destId="{6C282087-A4AE-4286-9D62-9D793488624A}" srcOrd="1" destOrd="0" parTransId="{AEF3C5D9-1987-4ADB-8F88-D961A3AFBB05}" sibTransId="{B463A1A5-C9B7-413A-9805-13E75DAB7ADC}"/>
    <dgm:cxn modelId="{FCB98DCF-1995-447F-9C9E-B87C6D8F89C3}" srcId="{179B93E2-4D7B-4C6C-87E7-BBD1E5E067FC}" destId="{C99BA2C5-0D89-4EC7-BF00-A73A3AE06DD9}" srcOrd="2" destOrd="0" parTransId="{9A6FFAC7-0A7C-4517-A6F0-C48D2ABD1038}" sibTransId="{9C44C750-2A99-44FA-B0C6-A195514638C0}"/>
    <dgm:cxn modelId="{DE4E9DF3-0977-49E5-9B43-FDBA7E1691DD}" srcId="{179B93E2-4D7B-4C6C-87E7-BBD1E5E067FC}" destId="{FCBC3869-91F7-4D83-85DB-856B480E1542}" srcOrd="0" destOrd="0" parTransId="{69469D6E-0937-4E93-9739-A282BBEB8655}" sibTransId="{7A2C6C15-D6CE-480B-8235-01F163EAB354}"/>
    <dgm:cxn modelId="{599CAB23-0592-4272-ABD9-1D16D67A2545}" type="presParOf" srcId="{AA35066D-C56E-49C4-B00C-62D3EC0DEB1D}" destId="{74F73495-D045-4AA0-BF45-36A4C7E0BA3C}" srcOrd="0" destOrd="0" presId="urn:microsoft.com/office/officeart/2005/8/layout/default"/>
    <dgm:cxn modelId="{419C1E7F-A21A-4B0C-91ED-5EB16DA8D0F7}" type="presParOf" srcId="{AA35066D-C56E-49C4-B00C-62D3EC0DEB1D}" destId="{0E714A57-D6A1-4046-B009-5CD6F01B6930}" srcOrd="1" destOrd="0" presId="urn:microsoft.com/office/officeart/2005/8/layout/default"/>
    <dgm:cxn modelId="{85944A50-6615-46ED-9A64-CE2DBC4E4069}" type="presParOf" srcId="{AA35066D-C56E-49C4-B00C-62D3EC0DEB1D}" destId="{A16498E6-3A9E-4377-9239-D4E48EB03BE4}" srcOrd="2" destOrd="0" presId="urn:microsoft.com/office/officeart/2005/8/layout/default"/>
    <dgm:cxn modelId="{53C38D31-2C67-40E4-81EC-2E2AB5FEDDF9}" type="presParOf" srcId="{AA35066D-C56E-49C4-B00C-62D3EC0DEB1D}" destId="{8BEB1832-C3C0-405E-A5FC-11921C193812}" srcOrd="3" destOrd="0" presId="urn:microsoft.com/office/officeart/2005/8/layout/default"/>
    <dgm:cxn modelId="{FBFDBCDE-6A06-4156-B660-EFBE139F3A3D}" type="presParOf" srcId="{AA35066D-C56E-49C4-B00C-62D3EC0DEB1D}" destId="{6023B4F8-DA23-4FD0-9B05-13C311EA1DFC}"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73495-D045-4AA0-BF45-36A4C7E0BA3C}">
      <dsp:nvSpPr>
        <dsp:cNvPr id="0" name=""/>
        <dsp:cNvSpPr/>
      </dsp:nvSpPr>
      <dsp:spPr>
        <a:xfrm>
          <a:off x="807" y="486585"/>
          <a:ext cx="3150728" cy="18904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1" i="0" kern="1200" dirty="0"/>
            <a:t>Dynamic Password Manager Integration</a:t>
          </a:r>
          <a:endParaRPr lang="en-IN" sz="2900" b="0" i="0" kern="1200" dirty="0"/>
        </a:p>
      </dsp:txBody>
      <dsp:txXfrm>
        <a:off x="807" y="486585"/>
        <a:ext cx="3150728" cy="1890437"/>
      </dsp:txXfrm>
    </dsp:sp>
    <dsp:sp modelId="{A16498E6-3A9E-4377-9239-D4E48EB03BE4}">
      <dsp:nvSpPr>
        <dsp:cNvPr id="0" name=""/>
        <dsp:cNvSpPr/>
      </dsp:nvSpPr>
      <dsp:spPr>
        <a:xfrm>
          <a:off x="3466609" y="486585"/>
          <a:ext cx="3150728" cy="18904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1" i="0" kern="1200" dirty="0"/>
            <a:t>Cross-Domain Integration</a:t>
          </a:r>
          <a:endParaRPr lang="en-IN" sz="2900" b="0" i="0" kern="1200" dirty="0"/>
        </a:p>
      </dsp:txBody>
      <dsp:txXfrm>
        <a:off x="3466609" y="486585"/>
        <a:ext cx="3150728" cy="1890437"/>
      </dsp:txXfrm>
    </dsp:sp>
    <dsp:sp modelId="{6023B4F8-DA23-4FD0-9B05-13C311EA1DFC}">
      <dsp:nvSpPr>
        <dsp:cNvPr id="0" name=""/>
        <dsp:cNvSpPr/>
      </dsp:nvSpPr>
      <dsp:spPr>
        <a:xfrm>
          <a:off x="1733708" y="2692095"/>
          <a:ext cx="3150728" cy="189043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1" i="0" kern="1200" dirty="0"/>
            <a:t>Versatile Language Support</a:t>
          </a:r>
          <a:endParaRPr lang="en-IN" sz="2900" b="0" i="0" kern="1200" dirty="0"/>
        </a:p>
      </dsp:txBody>
      <dsp:txXfrm>
        <a:off x="1733708" y="2692095"/>
        <a:ext cx="3150728" cy="189043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20B3D-FDE9-4CFC-9B8B-0C5FD919A08D}" type="datetimeFigureOut">
              <a:rPr lang="en-IN" smtClean="0"/>
              <a:t>06-02-2024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581DA-2BA6-499D-AB14-88F8B955B8DF}" type="slidenum">
              <a:rPr lang="en-IN" smtClean="0"/>
              <a:t>‹#›</a:t>
            </a:fld>
            <a:endParaRPr lang="en-IN"/>
          </a:p>
        </p:txBody>
      </p:sp>
    </p:spTree>
    <p:extLst>
      <p:ext uri="{BB962C8B-B14F-4D97-AF65-F5344CB8AC3E}">
        <p14:creationId xmlns:p14="http://schemas.microsoft.com/office/powerpoint/2010/main" val="2657890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5BE92847-51ED-1449-A9AF-8F855167E8E6}" type="slidenum">
              <a:t>4</a:t>
            </a:fld>
            <a:endParaRPr lang="en-LT"/>
          </a:p>
        </p:txBody>
      </p:sp>
    </p:spTree>
    <p:extLst>
      <p:ext uri="{BB962C8B-B14F-4D97-AF65-F5344CB8AC3E}">
        <p14:creationId xmlns:p14="http://schemas.microsoft.com/office/powerpoint/2010/main" val="470964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6</a:t>
            </a:fld>
            <a:endParaRPr lang="en-LT"/>
          </a:p>
        </p:txBody>
      </p:sp>
    </p:spTree>
    <p:extLst>
      <p:ext uri="{BB962C8B-B14F-4D97-AF65-F5344CB8AC3E}">
        <p14:creationId xmlns:p14="http://schemas.microsoft.com/office/powerpoint/2010/main" val="2277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t>7</a:t>
            </a:fld>
            <a:endParaRPr lang="en-LT"/>
          </a:p>
        </p:txBody>
      </p:sp>
    </p:spTree>
    <p:extLst>
      <p:ext uri="{BB962C8B-B14F-4D97-AF65-F5344CB8AC3E}">
        <p14:creationId xmlns:p14="http://schemas.microsoft.com/office/powerpoint/2010/main" val="418298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9</a:t>
            </a:fld>
            <a:endParaRPr lang="en-LT"/>
          </a:p>
        </p:txBody>
      </p:sp>
    </p:spTree>
    <p:extLst>
      <p:ext uri="{BB962C8B-B14F-4D97-AF65-F5344CB8AC3E}">
        <p14:creationId xmlns:p14="http://schemas.microsoft.com/office/powerpoint/2010/main" val="15107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5BE92847-51ED-1449-A9AF-8F855167E8E6}" type="slidenum">
              <a:rPr lang="en-LT"/>
              <a:t>11</a:t>
            </a:fld>
            <a:endParaRPr lang="en-LT"/>
          </a:p>
        </p:txBody>
      </p:sp>
    </p:spTree>
    <p:extLst>
      <p:ext uri="{BB962C8B-B14F-4D97-AF65-F5344CB8AC3E}">
        <p14:creationId xmlns:p14="http://schemas.microsoft.com/office/powerpoint/2010/main" val="176930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1581DA-2BA6-499D-AB14-88F8B955B8DF}" type="slidenum">
              <a:rPr lang="en-IN" smtClean="0"/>
              <a:t>16</a:t>
            </a:fld>
            <a:endParaRPr lang="en-IN"/>
          </a:p>
        </p:txBody>
      </p:sp>
    </p:spTree>
    <p:extLst>
      <p:ext uri="{BB962C8B-B14F-4D97-AF65-F5344CB8AC3E}">
        <p14:creationId xmlns:p14="http://schemas.microsoft.com/office/powerpoint/2010/main" val="3707327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B9CD-CB6A-5C72-9107-9B238930A3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9EF9AC-E9D1-39BC-6874-351268F7BD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0A45DF-B102-D94A-9247-69F68ABC2CD2}"/>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5" name="Footer Placeholder 4">
            <a:extLst>
              <a:ext uri="{FF2B5EF4-FFF2-40B4-BE49-F238E27FC236}">
                <a16:creationId xmlns:a16="http://schemas.microsoft.com/office/drawing/2014/main" id="{E412F936-6800-A7C9-70CC-64158C4981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AE1AAC-9ECB-F190-0E1E-4175C2CE8EBE}"/>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2728360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CD35-86CB-1432-D7A1-6F3F77EB42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E18EAF-E617-E18D-3995-A857FB864E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069312-44E3-534C-5230-6BF26FE62873}"/>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5" name="Footer Placeholder 4">
            <a:extLst>
              <a:ext uri="{FF2B5EF4-FFF2-40B4-BE49-F238E27FC236}">
                <a16:creationId xmlns:a16="http://schemas.microsoft.com/office/drawing/2014/main" id="{44273D70-04FD-012D-1B78-175BF5D0BE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1AEA07-2379-7073-B0CF-B735241B9D52}"/>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3434982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557CBC-BF0B-4B96-816D-99032BDF70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65F2A5-DCBE-7DEC-7C51-F7331EAB5B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D8CB7C-1AF7-3D66-6B9E-9267D98ACA17}"/>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5" name="Footer Placeholder 4">
            <a:extLst>
              <a:ext uri="{FF2B5EF4-FFF2-40B4-BE49-F238E27FC236}">
                <a16:creationId xmlns:a16="http://schemas.microsoft.com/office/drawing/2014/main" id="{F91BA488-C873-9700-8ECF-0D34914DB5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E286B6-0899-6D12-4EF3-9DA417ED1BF6}"/>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37035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F754-047E-8B10-0FE1-C77140C66F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4E57CC-2A6A-209A-D499-7A7B3E00B2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8B2ABC-C158-F768-283D-D2F512CFC594}"/>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5" name="Footer Placeholder 4">
            <a:extLst>
              <a:ext uri="{FF2B5EF4-FFF2-40B4-BE49-F238E27FC236}">
                <a16:creationId xmlns:a16="http://schemas.microsoft.com/office/drawing/2014/main" id="{27F0202F-C430-C07C-166F-9AF80313D5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FF2408-9CB7-82B5-1A81-383063290171}"/>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235849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9753-BBCF-C9A1-922A-77A2545D5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6256E2-8A30-8337-87DA-B34D8B4909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AEA9F8-9D9E-3AB2-733A-364342B07F1D}"/>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5" name="Footer Placeholder 4">
            <a:extLst>
              <a:ext uri="{FF2B5EF4-FFF2-40B4-BE49-F238E27FC236}">
                <a16:creationId xmlns:a16="http://schemas.microsoft.com/office/drawing/2014/main" id="{9E702821-FDDA-A556-B14E-3098EEBC7A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393952-9BF1-7859-3314-B1E05E650028}"/>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3576553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A701-33B5-8A30-08A3-89E12696D4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86DB69-2E92-24D4-B19A-6B3F5FAFF2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16712E-D4C7-F25A-66ED-303AD75D81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572D85-8910-ABC1-B4AA-4AF85FCDFD68}"/>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6" name="Footer Placeholder 5">
            <a:extLst>
              <a:ext uri="{FF2B5EF4-FFF2-40B4-BE49-F238E27FC236}">
                <a16:creationId xmlns:a16="http://schemas.microsoft.com/office/drawing/2014/main" id="{F6B60546-14BB-F7C7-C60A-065B46B4AB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FD4AB0-3B81-4A32-72CC-EADAED5078DC}"/>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696044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D2DA-C975-AFC4-212B-34713C15E2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15D7CA-0904-18BF-1800-FBDAB003E3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ADC54C-9DD3-0E05-08C5-577AB90CBB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E6D1E9-C091-CD76-1168-3602B4B1D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35AA69-A54C-70AA-D553-E38CFC47CA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9C43E89-B632-E71F-6706-0D08A10BC16F}"/>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8" name="Footer Placeholder 7">
            <a:extLst>
              <a:ext uri="{FF2B5EF4-FFF2-40B4-BE49-F238E27FC236}">
                <a16:creationId xmlns:a16="http://schemas.microsoft.com/office/drawing/2014/main" id="{86A21EB2-55E5-9E66-1590-E89D2FA345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D2A725B-72E3-56A3-272B-F3DDB7C194FD}"/>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2191999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3067-F3EA-6332-44CA-0A7CBAA602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DBCC04-8E63-3A5C-410B-2B4F74E985E2}"/>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4" name="Footer Placeholder 3">
            <a:extLst>
              <a:ext uri="{FF2B5EF4-FFF2-40B4-BE49-F238E27FC236}">
                <a16:creationId xmlns:a16="http://schemas.microsoft.com/office/drawing/2014/main" id="{DFE639E5-AF13-29EE-7085-E61D58805A9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8A4E959-004F-E5FB-6E8C-FAD138F5372F}"/>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4216382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5D0B3-88AD-D5D5-98F8-3B4B5BA4FE1C}"/>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3" name="Footer Placeholder 2">
            <a:extLst>
              <a:ext uri="{FF2B5EF4-FFF2-40B4-BE49-F238E27FC236}">
                <a16:creationId xmlns:a16="http://schemas.microsoft.com/office/drawing/2014/main" id="{5A577179-1DD8-8C98-5972-9C4A7E14B26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B5DB1B-2645-90E2-D916-7CABA27E8853}"/>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2100475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214B-7043-37CA-64D5-9CBB96F26F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F2A8BD9-C987-6AE1-26AF-7B3AA74B56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A6E153-237E-6685-9709-A174CEF6F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EBB33-F517-4CB4-E41B-3577596FE00F}"/>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6" name="Footer Placeholder 5">
            <a:extLst>
              <a:ext uri="{FF2B5EF4-FFF2-40B4-BE49-F238E27FC236}">
                <a16:creationId xmlns:a16="http://schemas.microsoft.com/office/drawing/2014/main" id="{5C2E812C-0D70-342B-0ECF-35CE2BB9FA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8A3118-FFC6-E03D-EBA6-10B177B5EBF5}"/>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224403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30419-74F5-162C-E481-3B663FDA5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2FDB38-143F-D084-44AE-28969A25DA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3344F65-102A-2E9A-1F1A-796819F2C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4E9C52-72EC-55EF-A22A-95DB2C0E72F9}"/>
              </a:ext>
            </a:extLst>
          </p:cNvPr>
          <p:cNvSpPr>
            <a:spLocks noGrp="1"/>
          </p:cNvSpPr>
          <p:nvPr>
            <p:ph type="dt" sz="half" idx="10"/>
          </p:nvPr>
        </p:nvSpPr>
        <p:spPr/>
        <p:txBody>
          <a:bodyPr/>
          <a:lstStyle/>
          <a:p>
            <a:fld id="{BD00107F-79E6-4F5C-A6F1-8E75D941701C}" type="datetimeFigureOut">
              <a:rPr lang="en-IN" smtClean="0"/>
              <a:t>06-02-2024</a:t>
            </a:fld>
            <a:endParaRPr lang="en-IN"/>
          </a:p>
        </p:txBody>
      </p:sp>
      <p:sp>
        <p:nvSpPr>
          <p:cNvPr id="6" name="Footer Placeholder 5">
            <a:extLst>
              <a:ext uri="{FF2B5EF4-FFF2-40B4-BE49-F238E27FC236}">
                <a16:creationId xmlns:a16="http://schemas.microsoft.com/office/drawing/2014/main" id="{FB7BC8D0-C26B-217B-6F2A-F3077A8E98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6D9D90-BF88-F214-812B-399FEBC37423}"/>
              </a:ext>
            </a:extLst>
          </p:cNvPr>
          <p:cNvSpPr>
            <a:spLocks noGrp="1"/>
          </p:cNvSpPr>
          <p:nvPr>
            <p:ph type="sldNum" sz="quarter" idx="12"/>
          </p:nvPr>
        </p:nvSpPr>
        <p:spPr/>
        <p:txBody>
          <a:bodyPr/>
          <a:lstStyle/>
          <a:p>
            <a:fld id="{ED9C5A8D-F675-48B2-BA96-5AEC9A3ED030}" type="slidenum">
              <a:rPr lang="en-IN" smtClean="0"/>
              <a:t>‹#›</a:t>
            </a:fld>
            <a:endParaRPr lang="en-IN"/>
          </a:p>
        </p:txBody>
      </p:sp>
    </p:spTree>
    <p:extLst>
      <p:ext uri="{BB962C8B-B14F-4D97-AF65-F5344CB8AC3E}">
        <p14:creationId xmlns:p14="http://schemas.microsoft.com/office/powerpoint/2010/main" val="227686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17AB7-0734-08E0-586D-76358028F2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D472D6-158C-5E0F-79D7-106C14793C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45670C-4B8B-3FFC-6195-9A560C5EDA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0107F-79E6-4F5C-A6F1-8E75D941701C}" type="datetimeFigureOut">
              <a:rPr lang="en-IN" smtClean="0"/>
              <a:t>06-02-2024</a:t>
            </a:fld>
            <a:endParaRPr lang="en-IN"/>
          </a:p>
        </p:txBody>
      </p:sp>
      <p:sp>
        <p:nvSpPr>
          <p:cNvPr id="5" name="Footer Placeholder 4">
            <a:extLst>
              <a:ext uri="{FF2B5EF4-FFF2-40B4-BE49-F238E27FC236}">
                <a16:creationId xmlns:a16="http://schemas.microsoft.com/office/drawing/2014/main" id="{3598FF07-7D3F-AC67-635C-BBE575A64C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F3CE66B-E4FE-3769-7D11-D7126D95C8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9C5A8D-F675-48B2-BA96-5AEC9A3ED030}" type="slidenum">
              <a:rPr lang="en-IN" smtClean="0"/>
              <a:t>‹#›</a:t>
            </a:fld>
            <a:endParaRPr lang="en-IN"/>
          </a:p>
        </p:txBody>
      </p:sp>
    </p:spTree>
    <p:extLst>
      <p:ext uri="{BB962C8B-B14F-4D97-AF65-F5344CB8AC3E}">
        <p14:creationId xmlns:p14="http://schemas.microsoft.com/office/powerpoint/2010/main" val="3525689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8.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image" Target="../media/image9.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slide" Target="slide10.xml"/><Relationship Id="rId5" Type="http://schemas.openxmlformats.org/officeDocument/2006/relationships/slide" Target="slide5.xml"/><Relationship Id="rId15" Type="http://schemas.openxmlformats.org/officeDocument/2006/relationships/image" Target="../media/image11.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9.png"/><Relationship Id="rId14" Type="http://schemas.openxmlformats.org/officeDocument/2006/relationships/slide" Target="slide12.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video" Target="../media/media2.mp4"/><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03EE-1B37-AE18-FC44-1D51DED8BA30}"/>
              </a:ext>
            </a:extLst>
          </p:cNvPr>
          <p:cNvSpPr/>
          <p:nvPr/>
        </p:nvSpPr>
        <p:spPr>
          <a:xfrm>
            <a:off x="0" y="0"/>
            <a:ext cx="12192000" cy="684031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6106B42D-7419-4DAB-1427-EF8420B449FC}"/>
              </a:ext>
            </a:extLst>
          </p:cNvPr>
          <p:cNvGrpSpPr/>
          <p:nvPr/>
        </p:nvGrpSpPr>
        <p:grpSpPr>
          <a:xfrm>
            <a:off x="5894815" y="-1327085"/>
            <a:ext cx="10087898" cy="6217780"/>
            <a:chOff x="6105830" y="-1568245"/>
            <a:chExt cx="10087898" cy="6217780"/>
          </a:xfrm>
          <a:blipFill>
            <a:blip r:embed="rId2"/>
            <a:stretch>
              <a:fillRect l="-1000" t="19000" r="18000" b="10000"/>
            </a:stretch>
          </a:blipFill>
        </p:grpSpPr>
        <p:sp>
          <p:nvSpPr>
            <p:cNvPr id="2" name="Rectangle 1">
              <a:extLst>
                <a:ext uri="{FF2B5EF4-FFF2-40B4-BE49-F238E27FC236}">
                  <a16:creationId xmlns:a16="http://schemas.microsoft.com/office/drawing/2014/main" id="{91FA57A7-24FB-A808-5B64-7AF581264A55}"/>
                </a:ext>
              </a:extLst>
            </p:cNvPr>
            <p:cNvSpPr/>
            <p:nvPr/>
          </p:nvSpPr>
          <p:spPr>
            <a:xfrm rot="19160516">
              <a:off x="6105832" y="1081548"/>
              <a:ext cx="7315200" cy="283169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A985EB8-3545-2CA8-F204-6321341132E3}"/>
                </a:ext>
              </a:extLst>
            </p:cNvPr>
            <p:cNvSpPr/>
            <p:nvPr/>
          </p:nvSpPr>
          <p:spPr>
            <a:xfrm rot="19160516">
              <a:off x="6105830" y="-1568245"/>
              <a:ext cx="7315200" cy="283169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CCF8A815-3ADA-6EBD-CBD3-7E1D0AB2DA1C}"/>
                </a:ext>
              </a:extLst>
            </p:cNvPr>
            <p:cNvSpPr/>
            <p:nvPr/>
          </p:nvSpPr>
          <p:spPr>
            <a:xfrm rot="19160516">
              <a:off x="8878528" y="1817845"/>
              <a:ext cx="7315200" cy="283169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a:extLst>
              <a:ext uri="{FF2B5EF4-FFF2-40B4-BE49-F238E27FC236}">
                <a16:creationId xmlns:a16="http://schemas.microsoft.com/office/drawing/2014/main" id="{6C5633D7-1828-B7CE-BEEE-33064EC60364}"/>
              </a:ext>
            </a:extLst>
          </p:cNvPr>
          <p:cNvSpPr txBox="1"/>
          <p:nvPr/>
        </p:nvSpPr>
        <p:spPr>
          <a:xfrm>
            <a:off x="391886" y="662285"/>
            <a:ext cx="7887956" cy="369332"/>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29E3CC95-AA0A-4EED-DC11-1127D5E5C526}"/>
              </a:ext>
            </a:extLst>
          </p:cNvPr>
          <p:cNvSpPr txBox="1"/>
          <p:nvPr/>
        </p:nvSpPr>
        <p:spPr>
          <a:xfrm>
            <a:off x="-2" y="1941124"/>
            <a:ext cx="7074042" cy="2585323"/>
          </a:xfrm>
          <a:prstGeom prst="rect">
            <a:avLst/>
          </a:prstGeom>
          <a:noFill/>
        </p:spPr>
        <p:txBody>
          <a:bodyPr wrap="square" rtlCol="0">
            <a:spAutoFit/>
          </a:bodyPr>
          <a:lstStyle/>
          <a:p>
            <a:r>
              <a:rPr lang="en-IN" sz="4000" b="1" dirty="0" err="1">
                <a:solidFill>
                  <a:srgbClr val="07131A"/>
                </a:solidFill>
                <a:latin typeface="Nunito Sans" pitchFamily="2" charset="0"/>
              </a:rPr>
              <a:t>CodeCommandos</a:t>
            </a:r>
            <a:endParaRPr lang="en-IN" sz="4000" b="1" dirty="0">
              <a:solidFill>
                <a:srgbClr val="07131A"/>
              </a:solidFill>
              <a:latin typeface="Nunito Sans" pitchFamily="2" charset="0"/>
            </a:endParaRPr>
          </a:p>
          <a:p>
            <a:r>
              <a:rPr lang="en-IN" sz="4000" b="1" dirty="0">
                <a:solidFill>
                  <a:srgbClr val="07131A"/>
                </a:solidFill>
                <a:latin typeface="Nunito Sans" pitchFamily="2" charset="0"/>
              </a:rPr>
              <a:t>	</a:t>
            </a:r>
            <a:r>
              <a:rPr lang="en-US" sz="3200" dirty="0">
                <a:latin typeface="Algerian" panose="04020705040A02060702" pitchFamily="82" charset="0"/>
              </a:rPr>
              <a:t>Present</a:t>
            </a:r>
            <a:endParaRPr lang="en-US" dirty="0">
              <a:latin typeface="Algerian" panose="04020705040A02060702" pitchFamily="82" charset="0"/>
            </a:endParaRPr>
          </a:p>
          <a:p>
            <a:r>
              <a:rPr lang="en-US" sz="2800" u="sng" dirty="0">
                <a:latin typeface="Arial Rounded MT Bold" panose="020F0704030504030204" pitchFamily="34" charset="0"/>
              </a:rPr>
              <a:t>Sight Sound Companion</a:t>
            </a:r>
          </a:p>
          <a:p>
            <a:endParaRPr lang="en-US" dirty="0"/>
          </a:p>
          <a:p>
            <a:r>
              <a:rPr lang="en-US" dirty="0"/>
              <a:t>"Where Every Sight Becomes a Symphony and Every Sound </a:t>
            </a:r>
          </a:p>
          <a:p>
            <a:r>
              <a:rPr lang="en-US" dirty="0"/>
              <a:t>					Paints a Picture.”</a:t>
            </a:r>
            <a:endParaRPr lang="en-IN" dirty="0"/>
          </a:p>
        </p:txBody>
      </p:sp>
      <p:sp>
        <p:nvSpPr>
          <p:cNvPr id="15" name="TextBox 14">
            <a:extLst>
              <a:ext uri="{FF2B5EF4-FFF2-40B4-BE49-F238E27FC236}">
                <a16:creationId xmlns:a16="http://schemas.microsoft.com/office/drawing/2014/main" id="{6F878475-53C5-DE7C-CE9E-43F410C3F156}"/>
              </a:ext>
            </a:extLst>
          </p:cNvPr>
          <p:cNvSpPr txBox="1"/>
          <p:nvPr/>
        </p:nvSpPr>
        <p:spPr>
          <a:xfrm>
            <a:off x="281354" y="5436158"/>
            <a:ext cx="6008914" cy="923330"/>
          </a:xfrm>
          <a:prstGeom prst="rect">
            <a:avLst/>
          </a:prstGeom>
          <a:noFill/>
        </p:spPr>
        <p:txBody>
          <a:bodyPr wrap="square" rtlCol="0">
            <a:spAutoFit/>
          </a:bodyPr>
          <a:lstStyle/>
          <a:p>
            <a:r>
              <a:rPr lang="en-US" dirty="0"/>
              <a:t>Team members</a:t>
            </a:r>
          </a:p>
          <a:p>
            <a:pPr marL="342900" indent="-342900">
              <a:buFont typeface="+mj-lt"/>
              <a:buAutoNum type="arabicPeriod"/>
            </a:pPr>
            <a:r>
              <a:rPr lang="en-US" dirty="0"/>
              <a:t>Debarghya</a:t>
            </a:r>
          </a:p>
          <a:p>
            <a:pPr marL="342900" indent="-342900">
              <a:buFont typeface="+mj-lt"/>
              <a:buAutoNum type="arabicPeriod"/>
            </a:pPr>
            <a:r>
              <a:rPr lang="en-US"/>
              <a:t>Prabhat</a:t>
            </a:r>
            <a:endParaRPr lang="en-US" dirty="0"/>
          </a:p>
        </p:txBody>
      </p:sp>
      <p:pic>
        <p:nvPicPr>
          <p:cNvPr id="12" name="Picture 11">
            <a:extLst>
              <a:ext uri="{FF2B5EF4-FFF2-40B4-BE49-F238E27FC236}">
                <a16:creationId xmlns:a16="http://schemas.microsoft.com/office/drawing/2014/main" id="{05C38FEB-1372-6FF5-0CB8-A87F0B5C0AEB}"/>
              </a:ext>
            </a:extLst>
          </p:cNvPr>
          <p:cNvPicPr>
            <a:picLocks noChangeAspect="1"/>
          </p:cNvPicPr>
          <p:nvPr/>
        </p:nvPicPr>
        <p:blipFill>
          <a:blip r:embed="rId3"/>
          <a:stretch>
            <a:fillRect/>
          </a:stretch>
        </p:blipFill>
        <p:spPr>
          <a:xfrm>
            <a:off x="43797" y="70560"/>
            <a:ext cx="5864816" cy="1514311"/>
          </a:xfrm>
          <a:prstGeom prst="rect">
            <a:avLst/>
          </a:prstGeom>
        </p:spPr>
      </p:pic>
      <p:pic>
        <p:nvPicPr>
          <p:cNvPr id="17" name="Picture 16">
            <a:extLst>
              <a:ext uri="{FF2B5EF4-FFF2-40B4-BE49-F238E27FC236}">
                <a16:creationId xmlns:a16="http://schemas.microsoft.com/office/drawing/2014/main" id="{8838A2D6-8A88-C3B4-0C91-B304089B5385}"/>
              </a:ext>
            </a:extLst>
          </p:cNvPr>
          <p:cNvPicPr>
            <a:picLocks noChangeAspect="1"/>
          </p:cNvPicPr>
          <p:nvPr/>
        </p:nvPicPr>
        <p:blipFill>
          <a:blip r:embed="rId4"/>
          <a:stretch>
            <a:fillRect/>
          </a:stretch>
        </p:blipFill>
        <p:spPr>
          <a:xfrm>
            <a:off x="2400812" y="4400019"/>
            <a:ext cx="2233519" cy="2263005"/>
          </a:xfrm>
          <a:prstGeom prst="rect">
            <a:avLst/>
          </a:prstGeom>
        </p:spPr>
      </p:pic>
    </p:spTree>
    <p:extLst>
      <p:ext uri="{BB962C8B-B14F-4D97-AF65-F5344CB8AC3E}">
        <p14:creationId xmlns:p14="http://schemas.microsoft.com/office/powerpoint/2010/main" val="203945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8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accel="4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FEC8C2-6F52-FF46-2FEB-170A1C372E53}"/>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28007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VOICE TO TEXT</a:t>
            </a:r>
            <a:endPar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6" name="Graphic 5" descr="Potion with solid fill">
            <a:extLst>
              <a:ext uri="{FF2B5EF4-FFF2-40B4-BE49-F238E27FC236}">
                <a16:creationId xmlns:a16="http://schemas.microsoft.com/office/drawing/2014/main" id="{CEB538FE-34FC-714C-8121-3DEF7E6B040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98380" y="398657"/>
            <a:ext cx="2795240" cy="2795240"/>
          </a:xfrm>
          <a:prstGeom prst="rect">
            <a:avLst/>
          </a:prstGeom>
        </p:spPr>
      </p:pic>
    </p:spTree>
    <p:extLst>
      <p:ext uri="{BB962C8B-B14F-4D97-AF65-F5344CB8AC3E}">
        <p14:creationId xmlns:p14="http://schemas.microsoft.com/office/powerpoint/2010/main" val="3341998466"/>
      </p:ext>
    </p:extLst>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2" y="-4031970"/>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4" name="Picture 3">
            <a:extLst>
              <a:ext uri="{FF2B5EF4-FFF2-40B4-BE49-F238E27FC236}">
                <a16:creationId xmlns:a16="http://schemas.microsoft.com/office/drawing/2014/main" id="{0ABF49DB-DDDB-840C-9800-1171DDB1AB5A}"/>
              </a:ext>
            </a:extLst>
          </p:cNvPr>
          <p:cNvPicPr>
            <a:picLocks noChangeAspect="1"/>
          </p:cNvPicPr>
          <p:nvPr/>
        </p:nvPicPr>
        <p:blipFill>
          <a:blip r:embed="rId3"/>
          <a:stretch>
            <a:fillRect/>
          </a:stretch>
        </p:blipFill>
        <p:spPr>
          <a:xfrm>
            <a:off x="0" y="0"/>
            <a:ext cx="8823960" cy="6858000"/>
          </a:xfrm>
          <a:prstGeom prst="rect">
            <a:avLst/>
          </a:prstGeom>
        </p:spPr>
      </p:pic>
      <p:sp>
        <p:nvSpPr>
          <p:cNvPr id="5" name="TextBox 4">
            <a:extLst>
              <a:ext uri="{FF2B5EF4-FFF2-40B4-BE49-F238E27FC236}">
                <a16:creationId xmlns:a16="http://schemas.microsoft.com/office/drawing/2014/main" id="{EC388D55-B185-7457-5914-96F1AF3E925C}"/>
              </a:ext>
            </a:extLst>
          </p:cNvPr>
          <p:cNvSpPr txBox="1"/>
          <p:nvPr/>
        </p:nvSpPr>
        <p:spPr>
          <a:xfrm>
            <a:off x="8823960" y="2551837"/>
            <a:ext cx="3048000" cy="1754326"/>
          </a:xfrm>
          <a:prstGeom prst="rect">
            <a:avLst/>
          </a:prstGeom>
          <a:noFill/>
        </p:spPr>
        <p:txBody>
          <a:bodyPr wrap="square" rtlCol="0">
            <a:spAutoFit/>
          </a:bodyPr>
          <a:lstStyle/>
          <a:p>
            <a:r>
              <a:rPr lang="en-IN" sz="3600" dirty="0" err="1">
                <a:highlight>
                  <a:srgbClr val="FFFF00"/>
                </a:highlight>
              </a:rPr>
              <a:t>Pydub</a:t>
            </a:r>
            <a:endParaRPr lang="en-IN" sz="3600" dirty="0">
              <a:highlight>
                <a:srgbClr val="FFFF00"/>
              </a:highlight>
            </a:endParaRPr>
          </a:p>
          <a:p>
            <a:r>
              <a:rPr lang="en-IN" sz="3600" dirty="0" err="1">
                <a:highlight>
                  <a:srgbClr val="FFFF00"/>
                </a:highlight>
              </a:rPr>
              <a:t>AudioSegment</a:t>
            </a:r>
            <a:endParaRPr lang="en-IN" sz="3600" dirty="0">
              <a:highlight>
                <a:srgbClr val="FFFF00"/>
              </a:highlight>
            </a:endParaRPr>
          </a:p>
          <a:p>
            <a:r>
              <a:rPr lang="en-IN" sz="3600" dirty="0">
                <a:highlight>
                  <a:srgbClr val="FFFF00"/>
                </a:highlight>
              </a:rPr>
              <a:t>pyttsx3</a:t>
            </a:r>
          </a:p>
        </p:txBody>
      </p:sp>
      <p:pic>
        <p:nvPicPr>
          <p:cNvPr id="6" name="Picture 5">
            <a:extLst>
              <a:ext uri="{FF2B5EF4-FFF2-40B4-BE49-F238E27FC236}">
                <a16:creationId xmlns:a16="http://schemas.microsoft.com/office/drawing/2014/main" id="{3833A268-D327-2646-25C9-0BAE57E87B76}"/>
              </a:ext>
            </a:extLst>
          </p:cNvPr>
          <p:cNvPicPr>
            <a:picLocks noChangeAspect="1"/>
          </p:cNvPicPr>
          <p:nvPr/>
        </p:nvPicPr>
        <p:blipFill>
          <a:blip r:embed="rId4"/>
          <a:stretch>
            <a:fillRect/>
          </a:stretch>
        </p:blipFill>
        <p:spPr>
          <a:xfrm>
            <a:off x="1576846" y="546364"/>
            <a:ext cx="6746272" cy="5765271"/>
          </a:xfrm>
          <a:prstGeom prst="rect">
            <a:avLst/>
          </a:prstGeom>
        </p:spPr>
      </p:pic>
    </p:spTree>
    <p:extLst>
      <p:ext uri="{BB962C8B-B14F-4D97-AF65-F5344CB8AC3E}">
        <p14:creationId xmlns:p14="http://schemas.microsoft.com/office/powerpoint/2010/main" val="3046787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1061D7-316F-185B-1C77-EDDBEFAA6823}"/>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8000" b="1" i="0" u="none" strike="noStrike" kern="1200" cap="none" spc="-150" normalizeH="0" baseline="0" noProof="0" dirty="0">
              <a:ln>
                <a:noFill/>
              </a:ln>
              <a:solidFill>
                <a:prstClr val="white"/>
              </a:solidFill>
              <a:effectLst/>
              <a:uLnTx/>
              <a:uFillTx/>
              <a:latin typeface="Raleway" panose="020B0503030101060003" pitchFamily="34" charset="77"/>
              <a:ea typeface="+mn-ea"/>
              <a:cs typeface="+mn-cs"/>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3389971"/>
            <a:ext cx="6296718"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LIVE OBJECT DETECTION</a:t>
            </a:r>
            <a:endParaRPr kumimoji="0" lang="en-LT" sz="6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7" name="Graphic 6" descr="Gears with solid fill">
            <a:extLst>
              <a:ext uri="{FF2B5EF4-FFF2-40B4-BE49-F238E27FC236}">
                <a16:creationId xmlns:a16="http://schemas.microsoft.com/office/drawing/2014/main" id="{3ABC9C15-A943-6549-9279-9BBD8A235D8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27659" y="242540"/>
            <a:ext cx="3107474" cy="3107474"/>
          </a:xfrm>
          <a:prstGeom prst="rect">
            <a:avLst/>
          </a:prstGeom>
        </p:spPr>
      </p:pic>
    </p:spTree>
    <p:extLst>
      <p:ext uri="{BB962C8B-B14F-4D97-AF65-F5344CB8AC3E}">
        <p14:creationId xmlns:p14="http://schemas.microsoft.com/office/powerpoint/2010/main" val="271936434"/>
      </p:ext>
    </p:extLst>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2C5E1BA-EA7B-A33C-CBA4-0F21FB34A9B9}"/>
              </a:ext>
            </a:extLst>
          </p:cNvPr>
          <p:cNvSpPr/>
          <p:nvPr/>
        </p:nvSpPr>
        <p:spPr>
          <a:xfrm>
            <a:off x="-1364973" y="-4031971"/>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4" name="Picture 3">
            <a:extLst>
              <a:ext uri="{FF2B5EF4-FFF2-40B4-BE49-F238E27FC236}">
                <a16:creationId xmlns:a16="http://schemas.microsoft.com/office/drawing/2014/main" id="{0B160097-F0D3-EBEB-5B34-74711893E390}"/>
              </a:ext>
            </a:extLst>
          </p:cNvPr>
          <p:cNvPicPr>
            <a:picLocks noChangeAspect="1"/>
          </p:cNvPicPr>
          <p:nvPr/>
        </p:nvPicPr>
        <p:blipFill>
          <a:blip r:embed="rId4"/>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C4FD1AE7-DEC1-90CC-DA14-0C9D902095DB}"/>
              </a:ext>
            </a:extLst>
          </p:cNvPr>
          <p:cNvPicPr>
            <a:picLocks noChangeAspect="1"/>
          </p:cNvPicPr>
          <p:nvPr/>
        </p:nvPicPr>
        <p:blipFill>
          <a:blip r:embed="rId5"/>
          <a:stretch>
            <a:fillRect/>
          </a:stretch>
        </p:blipFill>
        <p:spPr>
          <a:xfrm>
            <a:off x="954950" y="883860"/>
            <a:ext cx="2072820" cy="1371719"/>
          </a:xfrm>
          <a:prstGeom prst="rect">
            <a:avLst/>
          </a:prstGeom>
        </p:spPr>
      </p:pic>
      <p:pic>
        <p:nvPicPr>
          <p:cNvPr id="5" name="Picture 4">
            <a:extLst>
              <a:ext uri="{FF2B5EF4-FFF2-40B4-BE49-F238E27FC236}">
                <a16:creationId xmlns:a16="http://schemas.microsoft.com/office/drawing/2014/main" id="{F439AB5C-7EC9-B283-B7E2-6E78783CC3E9}"/>
              </a:ext>
            </a:extLst>
          </p:cNvPr>
          <p:cNvPicPr>
            <a:picLocks noChangeAspect="1"/>
          </p:cNvPicPr>
          <p:nvPr/>
        </p:nvPicPr>
        <p:blipFill>
          <a:blip r:embed="rId6"/>
          <a:stretch>
            <a:fillRect/>
          </a:stretch>
        </p:blipFill>
        <p:spPr>
          <a:xfrm>
            <a:off x="6096000" y="539169"/>
            <a:ext cx="5234394" cy="4115957"/>
          </a:xfrm>
          <a:prstGeom prst="rect">
            <a:avLst/>
          </a:prstGeom>
        </p:spPr>
      </p:pic>
      <p:pic>
        <p:nvPicPr>
          <p:cNvPr id="3" name="WhatsApp Video 2024-02-06 at 11.33.20">
            <a:hlinkClick r:id="" action="ppaction://media"/>
            <a:extLst>
              <a:ext uri="{FF2B5EF4-FFF2-40B4-BE49-F238E27FC236}">
                <a16:creationId xmlns:a16="http://schemas.microsoft.com/office/drawing/2014/main" id="{4CB12BE5-0B70-A825-1033-54AE2B5C472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9636" y="2389423"/>
            <a:ext cx="5356728" cy="3764282"/>
          </a:xfrm>
          <a:prstGeom prst="rect">
            <a:avLst/>
          </a:prstGeom>
        </p:spPr>
      </p:pic>
    </p:spTree>
    <p:extLst>
      <p:ext uri="{BB962C8B-B14F-4D97-AF65-F5344CB8AC3E}">
        <p14:creationId xmlns:p14="http://schemas.microsoft.com/office/powerpoint/2010/main" val="189136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9B2F8-D1B2-02CF-999D-7A723BCE122E}"/>
              </a:ext>
            </a:extLst>
          </p:cNvPr>
          <p:cNvPicPr>
            <a:picLocks noChangeAspect="1"/>
          </p:cNvPicPr>
          <p:nvPr/>
        </p:nvPicPr>
        <p:blipFill>
          <a:blip r:embed="rId2"/>
          <a:stretch>
            <a:fillRect/>
          </a:stretch>
        </p:blipFill>
        <p:spPr>
          <a:xfrm>
            <a:off x="274320" y="1919832"/>
            <a:ext cx="6096000" cy="4709568"/>
          </a:xfrm>
          <a:prstGeom prst="rect">
            <a:avLst/>
          </a:prstGeom>
        </p:spPr>
      </p:pic>
      <p:pic>
        <p:nvPicPr>
          <p:cNvPr id="5" name="Picture 4">
            <a:extLst>
              <a:ext uri="{FF2B5EF4-FFF2-40B4-BE49-F238E27FC236}">
                <a16:creationId xmlns:a16="http://schemas.microsoft.com/office/drawing/2014/main" id="{1F239BD5-820B-4E3C-D4DA-93128063B43A}"/>
              </a:ext>
            </a:extLst>
          </p:cNvPr>
          <p:cNvPicPr>
            <a:picLocks noChangeAspect="1"/>
          </p:cNvPicPr>
          <p:nvPr/>
        </p:nvPicPr>
        <p:blipFill>
          <a:blip r:embed="rId3"/>
          <a:stretch>
            <a:fillRect/>
          </a:stretch>
        </p:blipFill>
        <p:spPr>
          <a:xfrm>
            <a:off x="6602913" y="0"/>
            <a:ext cx="5589087" cy="3215640"/>
          </a:xfrm>
          <a:prstGeom prst="rect">
            <a:avLst/>
          </a:prstGeom>
        </p:spPr>
      </p:pic>
      <p:sp>
        <p:nvSpPr>
          <p:cNvPr id="6" name="TextBox 5">
            <a:extLst>
              <a:ext uri="{FF2B5EF4-FFF2-40B4-BE49-F238E27FC236}">
                <a16:creationId xmlns:a16="http://schemas.microsoft.com/office/drawing/2014/main" id="{BEFD7640-ABFE-6365-5D94-BB1A2145EE58}"/>
              </a:ext>
            </a:extLst>
          </p:cNvPr>
          <p:cNvSpPr txBox="1"/>
          <p:nvPr/>
        </p:nvSpPr>
        <p:spPr>
          <a:xfrm>
            <a:off x="594360" y="533400"/>
            <a:ext cx="5775960" cy="615553"/>
          </a:xfrm>
          <a:prstGeom prst="rect">
            <a:avLst/>
          </a:prstGeom>
          <a:noFill/>
        </p:spPr>
        <p:txBody>
          <a:bodyPr wrap="square" rtlCol="0">
            <a:spAutoFit/>
          </a:bodyPr>
          <a:lstStyle/>
          <a:p>
            <a:r>
              <a:rPr lang="en-US" sz="3400" dirty="0"/>
              <a:t>Blind people Navigation system </a:t>
            </a:r>
            <a:endParaRPr lang="en-IN" sz="3400" dirty="0"/>
          </a:p>
        </p:txBody>
      </p:sp>
    </p:spTree>
    <p:extLst>
      <p:ext uri="{BB962C8B-B14F-4D97-AF65-F5344CB8AC3E}">
        <p14:creationId xmlns:p14="http://schemas.microsoft.com/office/powerpoint/2010/main" val="3344626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0E0B8-3C05-0DD8-C7CA-03D9794888F1}"/>
              </a:ext>
            </a:extLst>
          </p:cNvPr>
          <p:cNvPicPr>
            <a:picLocks noChangeAspect="1"/>
          </p:cNvPicPr>
          <p:nvPr/>
        </p:nvPicPr>
        <p:blipFill>
          <a:blip r:embed="rId2"/>
          <a:stretch>
            <a:fillRect/>
          </a:stretch>
        </p:blipFill>
        <p:spPr>
          <a:xfrm>
            <a:off x="0" y="1"/>
            <a:ext cx="12192000" cy="6857999"/>
          </a:xfrm>
          <a:prstGeom prst="rect">
            <a:avLst/>
          </a:prstGeom>
        </p:spPr>
      </p:pic>
      <p:pic>
        <p:nvPicPr>
          <p:cNvPr id="4" name="Picture 3">
            <a:extLst>
              <a:ext uri="{FF2B5EF4-FFF2-40B4-BE49-F238E27FC236}">
                <a16:creationId xmlns:a16="http://schemas.microsoft.com/office/drawing/2014/main" id="{5C2215B7-D43B-67B4-6BDA-212A38DA5365}"/>
              </a:ext>
            </a:extLst>
          </p:cNvPr>
          <p:cNvPicPr>
            <a:picLocks noChangeAspect="1"/>
          </p:cNvPicPr>
          <p:nvPr/>
        </p:nvPicPr>
        <p:blipFill>
          <a:blip r:embed="rId3"/>
          <a:stretch>
            <a:fillRect/>
          </a:stretch>
        </p:blipFill>
        <p:spPr>
          <a:xfrm>
            <a:off x="9780788" y="5437238"/>
            <a:ext cx="2213811" cy="1250241"/>
          </a:xfrm>
          <a:prstGeom prst="rect">
            <a:avLst/>
          </a:prstGeom>
        </p:spPr>
      </p:pic>
      <p:pic>
        <p:nvPicPr>
          <p:cNvPr id="5" name="Picture 4">
            <a:extLst>
              <a:ext uri="{FF2B5EF4-FFF2-40B4-BE49-F238E27FC236}">
                <a16:creationId xmlns:a16="http://schemas.microsoft.com/office/drawing/2014/main" id="{B5CEC972-2A1F-4B41-7A23-FEF18C0E68AA}"/>
              </a:ext>
            </a:extLst>
          </p:cNvPr>
          <p:cNvPicPr>
            <a:picLocks noChangeAspect="1"/>
          </p:cNvPicPr>
          <p:nvPr/>
        </p:nvPicPr>
        <p:blipFill>
          <a:blip r:embed="rId4"/>
          <a:stretch>
            <a:fillRect/>
          </a:stretch>
        </p:blipFill>
        <p:spPr>
          <a:xfrm>
            <a:off x="9780787" y="3677618"/>
            <a:ext cx="2213811" cy="1321299"/>
          </a:xfrm>
          <a:prstGeom prst="rect">
            <a:avLst/>
          </a:prstGeom>
        </p:spPr>
      </p:pic>
    </p:spTree>
    <p:extLst>
      <p:ext uri="{BB962C8B-B14F-4D97-AF65-F5344CB8AC3E}">
        <p14:creationId xmlns:p14="http://schemas.microsoft.com/office/powerpoint/2010/main" val="3044058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E6E9A-15AC-9612-8196-2BED397396E9}"/>
              </a:ext>
            </a:extLst>
          </p:cNvPr>
          <p:cNvPicPr>
            <a:picLocks noChangeAspect="1"/>
          </p:cNvPicPr>
          <p:nvPr/>
        </p:nvPicPr>
        <p:blipFill>
          <a:blip r:embed="rId3"/>
          <a:stretch>
            <a:fillRect/>
          </a:stretch>
        </p:blipFill>
        <p:spPr>
          <a:xfrm>
            <a:off x="4861366" y="0"/>
            <a:ext cx="7330633" cy="6858000"/>
          </a:xfrm>
          <a:prstGeom prst="rect">
            <a:avLst/>
          </a:prstGeom>
        </p:spPr>
      </p:pic>
      <p:sp>
        <p:nvSpPr>
          <p:cNvPr id="5" name="TextBox 4">
            <a:extLst>
              <a:ext uri="{FF2B5EF4-FFF2-40B4-BE49-F238E27FC236}">
                <a16:creationId xmlns:a16="http://schemas.microsoft.com/office/drawing/2014/main" id="{6D99F12C-F1D2-D556-3A4B-4B5FD61FBA36}"/>
              </a:ext>
            </a:extLst>
          </p:cNvPr>
          <p:cNvSpPr txBox="1"/>
          <p:nvPr/>
        </p:nvSpPr>
        <p:spPr>
          <a:xfrm>
            <a:off x="4861366" y="116276"/>
            <a:ext cx="6140368" cy="523220"/>
          </a:xfrm>
          <a:prstGeom prst="rect">
            <a:avLst/>
          </a:prstGeom>
          <a:noFill/>
        </p:spPr>
        <p:txBody>
          <a:bodyPr wrap="square">
            <a:spAutoFit/>
          </a:bodyPr>
          <a:lstStyle/>
          <a:p>
            <a:r>
              <a:rPr lang="en-US" sz="2800" b="0" i="0" u="sng" dirty="0">
                <a:effectLst/>
                <a:latin typeface="Söhne"/>
              </a:rPr>
              <a:t>The Unique Selling Proposition (USP) </a:t>
            </a:r>
            <a:endParaRPr lang="en-IN" sz="2800" u="sng" dirty="0"/>
          </a:p>
        </p:txBody>
      </p:sp>
      <p:graphicFrame>
        <p:nvGraphicFramePr>
          <p:cNvPr id="7" name="Diagram 6">
            <a:extLst>
              <a:ext uri="{FF2B5EF4-FFF2-40B4-BE49-F238E27FC236}">
                <a16:creationId xmlns:a16="http://schemas.microsoft.com/office/drawing/2014/main" id="{EB6D65FD-0E2C-1A52-ED4B-C414C9BA27F9}"/>
              </a:ext>
            </a:extLst>
          </p:cNvPr>
          <p:cNvGraphicFramePr/>
          <p:nvPr>
            <p:extLst>
              <p:ext uri="{D42A27DB-BD31-4B8C-83A1-F6EECF244321}">
                <p14:modId xmlns:p14="http://schemas.microsoft.com/office/powerpoint/2010/main" val="542003086"/>
              </p:ext>
            </p:extLst>
          </p:nvPr>
        </p:nvGraphicFramePr>
        <p:xfrm>
          <a:off x="740780" y="1388962"/>
          <a:ext cx="6618146" cy="50691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0788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845660-BD9A-D62E-4004-C236A704EFCD}"/>
              </a:ext>
            </a:extLst>
          </p:cNvPr>
          <p:cNvPicPr>
            <a:picLocks noChangeAspect="1"/>
          </p:cNvPicPr>
          <p:nvPr/>
        </p:nvPicPr>
        <p:blipFill>
          <a:blip r:embed="rId2"/>
          <a:stretch>
            <a:fillRect/>
          </a:stretch>
        </p:blipFill>
        <p:spPr>
          <a:xfrm>
            <a:off x="5069711" y="0"/>
            <a:ext cx="7122289" cy="6858000"/>
          </a:xfrm>
          <a:prstGeom prst="rect">
            <a:avLst/>
          </a:prstGeom>
        </p:spPr>
      </p:pic>
      <p:sp>
        <p:nvSpPr>
          <p:cNvPr id="4" name="TextBox 3">
            <a:extLst>
              <a:ext uri="{FF2B5EF4-FFF2-40B4-BE49-F238E27FC236}">
                <a16:creationId xmlns:a16="http://schemas.microsoft.com/office/drawing/2014/main" id="{513E4D5D-07CD-5A4C-42E5-7A5294619FD3}"/>
              </a:ext>
            </a:extLst>
          </p:cNvPr>
          <p:cNvSpPr txBox="1"/>
          <p:nvPr/>
        </p:nvSpPr>
        <p:spPr>
          <a:xfrm>
            <a:off x="474562" y="416689"/>
            <a:ext cx="4213185" cy="2308324"/>
          </a:xfrm>
          <a:prstGeom prst="rect">
            <a:avLst/>
          </a:prstGeom>
          <a:noFill/>
        </p:spPr>
        <p:txBody>
          <a:bodyPr wrap="square" rtlCol="0">
            <a:spAutoFit/>
          </a:bodyPr>
          <a:lstStyle/>
          <a:p>
            <a:pPr algn="l"/>
            <a:r>
              <a:rPr lang="en-IN" sz="3600" b="1" i="0" u="sng" dirty="0">
                <a:solidFill>
                  <a:srgbClr val="374151"/>
                </a:solidFill>
                <a:effectLst/>
                <a:latin typeface="Söhne"/>
              </a:rPr>
              <a:t>Future </a:t>
            </a:r>
          </a:p>
          <a:p>
            <a:pPr algn="l"/>
            <a:r>
              <a:rPr lang="en-IN" sz="3600" b="1" u="sng" dirty="0">
                <a:solidFill>
                  <a:srgbClr val="374151"/>
                </a:solidFill>
                <a:latin typeface="Söhne"/>
              </a:rPr>
              <a:t>Development </a:t>
            </a:r>
          </a:p>
          <a:p>
            <a:pPr algn="l"/>
            <a:r>
              <a:rPr lang="en-IN" sz="3600" b="1" i="0" u="sng" dirty="0">
                <a:solidFill>
                  <a:srgbClr val="374151"/>
                </a:solidFill>
                <a:effectLst/>
                <a:latin typeface="Söhne"/>
              </a:rPr>
              <a:t>Enhancement </a:t>
            </a:r>
          </a:p>
          <a:p>
            <a:pPr algn="l"/>
            <a:br>
              <a:rPr lang="en-IN" b="1" u="sng" dirty="0"/>
            </a:br>
            <a:endParaRPr lang="en-IN" b="1" u="sng" dirty="0"/>
          </a:p>
        </p:txBody>
      </p:sp>
      <p:sp>
        <p:nvSpPr>
          <p:cNvPr id="5" name="TextBox 4">
            <a:extLst>
              <a:ext uri="{FF2B5EF4-FFF2-40B4-BE49-F238E27FC236}">
                <a16:creationId xmlns:a16="http://schemas.microsoft.com/office/drawing/2014/main" id="{3C879446-6B4D-AAD0-021C-1CA6237563AA}"/>
              </a:ext>
            </a:extLst>
          </p:cNvPr>
          <p:cNvSpPr txBox="1"/>
          <p:nvPr/>
        </p:nvSpPr>
        <p:spPr>
          <a:xfrm>
            <a:off x="112262" y="2459504"/>
            <a:ext cx="4213185" cy="1569660"/>
          </a:xfrm>
          <a:prstGeom prst="rect">
            <a:avLst/>
          </a:prstGeom>
          <a:noFill/>
        </p:spPr>
        <p:txBody>
          <a:bodyPr wrap="square" rtlCol="0">
            <a:spAutoFit/>
          </a:bodyPr>
          <a:lstStyle/>
          <a:p>
            <a:pPr marL="285750" indent="-285750">
              <a:buFont typeface="Arial" panose="020B0604020202020204" pitchFamily="34" charset="0"/>
              <a:buChar char="•"/>
            </a:pPr>
            <a:r>
              <a:rPr lang="en-IN" sz="2400" b="1" i="0" dirty="0">
                <a:effectLst/>
                <a:latin typeface="Söhne"/>
              </a:rPr>
              <a:t>Vibration enhancements</a:t>
            </a:r>
          </a:p>
          <a:p>
            <a:pPr marL="285750" indent="-285750">
              <a:buFont typeface="Arial" panose="020B0604020202020204" pitchFamily="34" charset="0"/>
              <a:buChar char="•"/>
            </a:pPr>
            <a:r>
              <a:rPr lang="en-IN" sz="2400" b="1" i="0" dirty="0">
                <a:effectLst/>
                <a:latin typeface="Söhne"/>
              </a:rPr>
              <a:t>Create a mobile app </a:t>
            </a:r>
          </a:p>
          <a:p>
            <a:pPr marL="285750" indent="-285750">
              <a:buFont typeface="Arial" panose="020B0604020202020204" pitchFamily="34" charset="0"/>
              <a:buChar char="•"/>
            </a:pPr>
            <a:r>
              <a:rPr lang="en-IN" sz="2400" b="1" dirty="0">
                <a:latin typeface="Söhne"/>
              </a:rPr>
              <a:t>Map feature </a:t>
            </a:r>
            <a:endParaRPr lang="en-IN" sz="2400" b="1" i="0" dirty="0">
              <a:effectLst/>
              <a:latin typeface="Söhne"/>
            </a:endParaRPr>
          </a:p>
          <a:p>
            <a:pPr marL="285750" indent="-285750">
              <a:buFont typeface="Arial" panose="020B0604020202020204" pitchFamily="34" charset="0"/>
              <a:buChar char="•"/>
            </a:pPr>
            <a:endParaRPr lang="en-IN" sz="2400" b="1" dirty="0"/>
          </a:p>
        </p:txBody>
      </p:sp>
      <p:pic>
        <p:nvPicPr>
          <p:cNvPr id="6" name="Picture 5">
            <a:extLst>
              <a:ext uri="{FF2B5EF4-FFF2-40B4-BE49-F238E27FC236}">
                <a16:creationId xmlns:a16="http://schemas.microsoft.com/office/drawing/2014/main" id="{C6553581-C9AB-0420-3BD7-7282285A32F6}"/>
              </a:ext>
            </a:extLst>
          </p:cNvPr>
          <p:cNvPicPr>
            <a:picLocks noChangeAspect="1"/>
          </p:cNvPicPr>
          <p:nvPr/>
        </p:nvPicPr>
        <p:blipFill>
          <a:blip r:embed="rId3"/>
          <a:stretch>
            <a:fillRect/>
          </a:stretch>
        </p:blipFill>
        <p:spPr>
          <a:xfrm>
            <a:off x="0" y="4257368"/>
            <a:ext cx="7220288" cy="2600632"/>
          </a:xfrm>
          <a:prstGeom prst="rect">
            <a:avLst/>
          </a:prstGeom>
        </p:spPr>
      </p:pic>
    </p:spTree>
    <p:extLst>
      <p:ext uri="{BB962C8B-B14F-4D97-AF65-F5344CB8AC3E}">
        <p14:creationId xmlns:p14="http://schemas.microsoft.com/office/powerpoint/2010/main" val="3338470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32861" y="2412051"/>
            <a:ext cx="909319" cy="1200329"/>
          </a:xfrm>
          <a:prstGeom prst="rect">
            <a:avLst/>
          </a:prstGeom>
          <a:noFill/>
        </p:spPr>
        <p:txBody>
          <a:bodyPr wrap="square" rtlCol="0">
            <a:spAutoFit/>
          </a:bodyPr>
          <a:lstStyle/>
          <a:p>
            <a:r>
              <a:rPr lang="en-US" sz="7200" dirty="0">
                <a:latin typeface="Arial Black" panose="020B0A04020102020204" pitchFamily="34" charset="0"/>
              </a:rPr>
              <a:t>T</a:t>
            </a:r>
          </a:p>
        </p:txBody>
      </p:sp>
      <p:sp>
        <p:nvSpPr>
          <p:cNvPr id="5" name="TextBox 4"/>
          <p:cNvSpPr txBox="1"/>
          <p:nvPr/>
        </p:nvSpPr>
        <p:spPr>
          <a:xfrm>
            <a:off x="4795165" y="2412052"/>
            <a:ext cx="909319" cy="1200329"/>
          </a:xfrm>
          <a:prstGeom prst="rect">
            <a:avLst/>
          </a:prstGeom>
          <a:noFill/>
        </p:spPr>
        <p:txBody>
          <a:bodyPr wrap="square" rtlCol="0">
            <a:spAutoFit/>
          </a:bodyPr>
          <a:lstStyle/>
          <a:p>
            <a:r>
              <a:rPr lang="en-US" sz="7200" dirty="0">
                <a:latin typeface="Arial Black" panose="020B0A04020102020204" pitchFamily="34" charset="0"/>
              </a:rPr>
              <a:t>H</a:t>
            </a:r>
          </a:p>
        </p:txBody>
      </p:sp>
      <p:sp>
        <p:nvSpPr>
          <p:cNvPr id="6" name="TextBox 5"/>
          <p:cNvSpPr txBox="1"/>
          <p:nvPr/>
        </p:nvSpPr>
        <p:spPr>
          <a:xfrm>
            <a:off x="5588279" y="2412053"/>
            <a:ext cx="909319" cy="1200329"/>
          </a:xfrm>
          <a:prstGeom prst="rect">
            <a:avLst/>
          </a:prstGeom>
          <a:noFill/>
        </p:spPr>
        <p:txBody>
          <a:bodyPr wrap="square" rtlCol="0">
            <a:spAutoFit/>
          </a:bodyPr>
          <a:lstStyle/>
          <a:p>
            <a:r>
              <a:rPr lang="en-US" sz="7200" dirty="0">
                <a:latin typeface="Arial Black" panose="020B0A04020102020204" pitchFamily="34" charset="0"/>
              </a:rPr>
              <a:t>A</a:t>
            </a:r>
          </a:p>
        </p:txBody>
      </p:sp>
      <p:sp>
        <p:nvSpPr>
          <p:cNvPr id="7" name="TextBox 6"/>
          <p:cNvSpPr txBox="1"/>
          <p:nvPr/>
        </p:nvSpPr>
        <p:spPr>
          <a:xfrm>
            <a:off x="6366788" y="2412054"/>
            <a:ext cx="909319" cy="1200329"/>
          </a:xfrm>
          <a:prstGeom prst="rect">
            <a:avLst/>
          </a:prstGeom>
          <a:noFill/>
        </p:spPr>
        <p:txBody>
          <a:bodyPr wrap="square" rtlCol="0">
            <a:spAutoFit/>
          </a:bodyPr>
          <a:lstStyle/>
          <a:p>
            <a:r>
              <a:rPr lang="en-US" sz="7200" dirty="0">
                <a:latin typeface="Arial Black" panose="020B0A04020102020204" pitchFamily="34" charset="0"/>
              </a:rPr>
              <a:t>N</a:t>
            </a:r>
          </a:p>
        </p:txBody>
      </p:sp>
      <p:sp>
        <p:nvSpPr>
          <p:cNvPr id="8" name="TextBox 7"/>
          <p:cNvSpPr txBox="1"/>
          <p:nvPr/>
        </p:nvSpPr>
        <p:spPr>
          <a:xfrm>
            <a:off x="7123391" y="2412050"/>
            <a:ext cx="909319" cy="1200329"/>
          </a:xfrm>
          <a:prstGeom prst="rect">
            <a:avLst/>
          </a:prstGeom>
          <a:noFill/>
        </p:spPr>
        <p:txBody>
          <a:bodyPr wrap="square" rtlCol="0">
            <a:spAutoFit/>
          </a:bodyPr>
          <a:lstStyle/>
          <a:p>
            <a:r>
              <a:rPr lang="en-US" sz="7200" dirty="0">
                <a:latin typeface="Arial Black" panose="020B0A04020102020204" pitchFamily="34" charset="0"/>
              </a:rPr>
              <a:t>K</a:t>
            </a:r>
          </a:p>
        </p:txBody>
      </p:sp>
      <p:sp>
        <p:nvSpPr>
          <p:cNvPr id="11" name="TextBox 10"/>
          <p:cNvSpPr txBox="1"/>
          <p:nvPr/>
        </p:nvSpPr>
        <p:spPr>
          <a:xfrm>
            <a:off x="5656469" y="3294530"/>
            <a:ext cx="909319" cy="1200329"/>
          </a:xfrm>
          <a:prstGeom prst="rect">
            <a:avLst/>
          </a:prstGeom>
          <a:noFill/>
        </p:spPr>
        <p:txBody>
          <a:bodyPr wrap="square" rtlCol="0">
            <a:spAutoFit/>
          </a:bodyPr>
          <a:lstStyle/>
          <a:p>
            <a:r>
              <a:rPr lang="en-US" sz="7200" dirty="0">
                <a:latin typeface="Arial Black" panose="020B0A04020102020204" pitchFamily="34" charset="0"/>
              </a:rPr>
              <a:t>Y</a:t>
            </a:r>
          </a:p>
        </p:txBody>
      </p:sp>
      <p:sp>
        <p:nvSpPr>
          <p:cNvPr id="12" name="TextBox 11"/>
          <p:cNvSpPr txBox="1"/>
          <p:nvPr/>
        </p:nvSpPr>
        <p:spPr>
          <a:xfrm>
            <a:off x="6352027" y="3294526"/>
            <a:ext cx="1226024" cy="1200329"/>
          </a:xfrm>
          <a:prstGeom prst="rect">
            <a:avLst/>
          </a:prstGeom>
          <a:noFill/>
        </p:spPr>
        <p:txBody>
          <a:bodyPr wrap="square" rtlCol="0">
            <a:spAutoFit/>
          </a:bodyPr>
          <a:lstStyle/>
          <a:p>
            <a:r>
              <a:rPr lang="en-US" sz="7200" dirty="0">
                <a:latin typeface="Arial Black" panose="020B0A04020102020204" pitchFamily="34" charset="0"/>
              </a:rPr>
              <a:t>O</a:t>
            </a:r>
          </a:p>
        </p:txBody>
      </p:sp>
      <p:sp>
        <p:nvSpPr>
          <p:cNvPr id="13" name="TextBox 12"/>
          <p:cNvSpPr txBox="1"/>
          <p:nvPr/>
        </p:nvSpPr>
        <p:spPr>
          <a:xfrm>
            <a:off x="7135906" y="3294521"/>
            <a:ext cx="909319" cy="1200329"/>
          </a:xfrm>
          <a:prstGeom prst="rect">
            <a:avLst/>
          </a:prstGeom>
          <a:noFill/>
        </p:spPr>
        <p:txBody>
          <a:bodyPr wrap="square" rtlCol="0">
            <a:spAutoFit/>
          </a:bodyPr>
          <a:lstStyle/>
          <a:p>
            <a:r>
              <a:rPr lang="en-US" sz="7200" dirty="0">
                <a:latin typeface="Arial Black" panose="020B0A04020102020204" pitchFamily="34" charset="0"/>
              </a:rPr>
              <a:t>U</a:t>
            </a:r>
          </a:p>
        </p:txBody>
      </p:sp>
      <p:grpSp>
        <p:nvGrpSpPr>
          <p:cNvPr id="16" name="Group 15"/>
          <p:cNvGrpSpPr/>
          <p:nvPr/>
        </p:nvGrpSpPr>
        <p:grpSpPr>
          <a:xfrm>
            <a:off x="8119501" y="2321448"/>
            <a:ext cx="4085946" cy="2173402"/>
            <a:chOff x="8119501" y="2321448"/>
            <a:chExt cx="4085946" cy="2173402"/>
          </a:xfrm>
        </p:grpSpPr>
        <p:sp>
          <p:nvSpPr>
            <p:cNvPr id="15" name="Rectangle 14"/>
            <p:cNvSpPr/>
            <p:nvPr/>
          </p:nvSpPr>
          <p:spPr>
            <a:xfrm>
              <a:off x="8145463" y="2321448"/>
              <a:ext cx="4059984" cy="2173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119501" y="2356768"/>
              <a:ext cx="215153" cy="21380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010592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2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25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1+#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2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750"/>
                            </p:stCondLst>
                            <p:childTnLst>
                              <p:par>
                                <p:cTn id="38" presetID="2" presetClass="entr" presetSubtype="1"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0-#ppt_h/2"/>
                                          </p:val>
                                        </p:tav>
                                        <p:tav tm="100000">
                                          <p:val>
                                            <p:strVal val="#ppt_y"/>
                                          </p:val>
                                        </p:tav>
                                      </p:tavLst>
                                    </p:anim>
                                  </p:childTnLst>
                                </p:cTn>
                              </p:par>
                            </p:childTnLst>
                          </p:cTn>
                        </p:par>
                        <p:par>
                          <p:cTn id="42" fill="hold">
                            <p:stCondLst>
                              <p:cond delay="1250"/>
                            </p:stCondLst>
                            <p:childTnLst>
                              <p:par>
                                <p:cTn id="43" presetID="35" presetClass="path" presetSubtype="0" accel="50000" decel="50000" fill="hold" nodeType="afterEffect">
                                  <p:stCondLst>
                                    <p:cond delay="0"/>
                                  </p:stCondLst>
                                  <p:childTnLst>
                                    <p:animMotion origin="layout" path="M -3.54167E-6 7.40741E-7 L -0.33658 0.00324 " pathEditMode="relative" rAng="0" ptsTypes="AA">
                                      <p:cBhvr>
                                        <p:cTn id="44" dur="2000" fill="hold"/>
                                        <p:tgtEl>
                                          <p:spTgt spid="16"/>
                                        </p:tgtEl>
                                        <p:attrNameLst>
                                          <p:attrName>ppt_x</p:attrName>
                                          <p:attrName>ppt_y</p:attrName>
                                        </p:attrNameLst>
                                      </p:cBhvr>
                                      <p:rCtr x="-16836"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907BFB5-3C4D-CC2C-8BD6-B6F83D173F1E}"/>
              </a:ext>
            </a:extLst>
          </p:cNvPr>
          <p:cNvSpPr txBox="1">
            <a:spLocks/>
          </p:cNvSpPr>
          <p:nvPr/>
        </p:nvSpPr>
        <p:spPr>
          <a:xfrm>
            <a:off x="0" y="0"/>
            <a:ext cx="12192000" cy="68580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b="1"/>
          </a:p>
          <a:p>
            <a:pPr marL="0" indent="0">
              <a:buFont typeface="Arial" panose="020B0604020202020204" pitchFamily="34" charset="0"/>
              <a:buNone/>
            </a:pPr>
            <a:endParaRPr lang="en-IN" b="1"/>
          </a:p>
          <a:p>
            <a:pPr marL="0" indent="0">
              <a:buFont typeface="Arial" panose="020B0604020202020204" pitchFamily="34" charset="0"/>
              <a:buNone/>
            </a:pPr>
            <a:endParaRPr lang="en-IN" b="1" dirty="0"/>
          </a:p>
        </p:txBody>
      </p:sp>
      <p:sp>
        <p:nvSpPr>
          <p:cNvPr id="2" name="TextBox 1">
            <a:extLst>
              <a:ext uri="{FF2B5EF4-FFF2-40B4-BE49-F238E27FC236}">
                <a16:creationId xmlns:a16="http://schemas.microsoft.com/office/drawing/2014/main" id="{79BBB52D-6DF0-B1FE-FC53-6382CBAE41E1}"/>
              </a:ext>
            </a:extLst>
          </p:cNvPr>
          <p:cNvSpPr txBox="1"/>
          <p:nvPr/>
        </p:nvSpPr>
        <p:spPr>
          <a:xfrm>
            <a:off x="870154" y="1189926"/>
            <a:ext cx="10451691" cy="4031873"/>
          </a:xfrm>
          <a:prstGeom prst="rect">
            <a:avLst/>
          </a:prstGeom>
          <a:noFill/>
        </p:spPr>
        <p:txBody>
          <a:bodyPr wrap="square" rtlCol="0">
            <a:spAutoFit/>
          </a:bodyPr>
          <a:lstStyle/>
          <a:p>
            <a:r>
              <a:rPr lang="en-US" sz="3200" dirty="0"/>
              <a:t>PROBLEM STAEMENT</a:t>
            </a:r>
          </a:p>
          <a:p>
            <a:endParaRPr lang="en-US" sz="3200" dirty="0"/>
          </a:p>
          <a:p>
            <a:r>
              <a:rPr lang="en-US" sz="3200" dirty="0"/>
              <a:t>			 “</a:t>
            </a:r>
            <a:r>
              <a:rPr lang="en-US" sz="3200" b="0" i="0" dirty="0">
                <a:solidFill>
                  <a:srgbClr val="000000"/>
                </a:solidFill>
                <a:effectLst/>
                <a:latin typeface="Open Sans" panose="020F0502020204030204" pitchFamily="34" charset="0"/>
              </a:rPr>
              <a:t>Develop a platform that leverages advanced AI algorithms to dynamically adapt and personalize learning pathways for students based on their individual learning styles, preferences, and performance data. The solution should enhance engagement, comprehension, and retention, catering to diverse educational needs.</a:t>
            </a:r>
            <a:r>
              <a:rPr lang="en-US" sz="3200" b="0" i="0" dirty="0">
                <a:solidFill>
                  <a:srgbClr val="374151"/>
                </a:solidFill>
                <a:effectLst/>
                <a:latin typeface="Söhne"/>
              </a:rPr>
              <a:t>.”</a:t>
            </a:r>
            <a:endParaRPr lang="en-IN" sz="3200" dirty="0"/>
          </a:p>
        </p:txBody>
      </p:sp>
      <p:pic>
        <p:nvPicPr>
          <p:cNvPr id="11" name="Picture 10">
            <a:extLst>
              <a:ext uri="{FF2B5EF4-FFF2-40B4-BE49-F238E27FC236}">
                <a16:creationId xmlns:a16="http://schemas.microsoft.com/office/drawing/2014/main" id="{8B286E05-F211-F31E-2C1D-26B39A2F3759}"/>
              </a:ext>
            </a:extLst>
          </p:cNvPr>
          <p:cNvPicPr>
            <a:picLocks noChangeAspect="1"/>
          </p:cNvPicPr>
          <p:nvPr/>
        </p:nvPicPr>
        <p:blipFill>
          <a:blip r:embed="rId2"/>
          <a:stretch>
            <a:fillRect/>
          </a:stretch>
        </p:blipFill>
        <p:spPr>
          <a:xfrm>
            <a:off x="8762861" y="203220"/>
            <a:ext cx="3200677" cy="1733735"/>
          </a:xfrm>
          <a:prstGeom prst="rect">
            <a:avLst/>
          </a:prstGeom>
        </p:spPr>
      </p:pic>
    </p:spTree>
    <p:extLst>
      <p:ext uri="{BB962C8B-B14F-4D97-AF65-F5344CB8AC3E}">
        <p14:creationId xmlns:p14="http://schemas.microsoft.com/office/powerpoint/2010/main" val="497539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09033-E96A-AE4A-DD8C-49FD6780F3AD}"/>
              </a:ext>
            </a:extLst>
          </p:cNvPr>
          <p:cNvPicPr>
            <a:picLocks noChangeAspect="1"/>
          </p:cNvPicPr>
          <p:nvPr/>
        </p:nvPicPr>
        <p:blipFill>
          <a:blip r:embed="rId2"/>
          <a:stretch>
            <a:fillRect/>
          </a:stretch>
        </p:blipFill>
        <p:spPr>
          <a:xfrm>
            <a:off x="1" y="0"/>
            <a:ext cx="6951405" cy="6858000"/>
          </a:xfrm>
          <a:prstGeom prst="rect">
            <a:avLst/>
          </a:prstGeom>
        </p:spPr>
      </p:pic>
      <p:pic>
        <p:nvPicPr>
          <p:cNvPr id="10" name="Picture 9">
            <a:extLst>
              <a:ext uri="{FF2B5EF4-FFF2-40B4-BE49-F238E27FC236}">
                <a16:creationId xmlns:a16="http://schemas.microsoft.com/office/drawing/2014/main" id="{236F843D-3F38-6914-D6DC-C44121948AFF}"/>
              </a:ext>
            </a:extLst>
          </p:cNvPr>
          <p:cNvPicPr>
            <a:picLocks noChangeAspect="1"/>
          </p:cNvPicPr>
          <p:nvPr/>
        </p:nvPicPr>
        <p:blipFill>
          <a:blip r:embed="rId3"/>
          <a:stretch>
            <a:fillRect/>
          </a:stretch>
        </p:blipFill>
        <p:spPr>
          <a:xfrm>
            <a:off x="7023798" y="0"/>
            <a:ext cx="5168201" cy="6858000"/>
          </a:xfrm>
          <a:prstGeom prst="rect">
            <a:avLst/>
          </a:prstGeom>
        </p:spPr>
      </p:pic>
    </p:spTree>
    <p:extLst>
      <p:ext uri="{BB962C8B-B14F-4D97-AF65-F5344CB8AC3E}">
        <p14:creationId xmlns:p14="http://schemas.microsoft.com/office/powerpoint/2010/main" val="849501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7727F2-87E1-463E-39C5-FA3186ACB2C6}"/>
              </a:ext>
            </a:extLst>
          </p:cNvPr>
          <p:cNvPicPr>
            <a:picLocks noChangeAspect="1"/>
          </p:cNvPicPr>
          <p:nvPr/>
        </p:nvPicPr>
        <p:blipFill>
          <a:blip r:embed="rId3"/>
          <a:stretch>
            <a:fillRect/>
          </a:stretch>
        </p:blipFill>
        <p:spPr>
          <a:xfrm>
            <a:off x="-1" y="0"/>
            <a:ext cx="12191999" cy="6858000"/>
          </a:xfrm>
          <a:prstGeom prst="rect">
            <a:avLst/>
          </a:prstGeom>
        </p:spPr>
      </p:pic>
      <p:cxnSp>
        <p:nvCxnSpPr>
          <p:cNvPr id="7" name="Straight Connector 6">
            <a:extLst>
              <a:ext uri="{FF2B5EF4-FFF2-40B4-BE49-F238E27FC236}">
                <a16:creationId xmlns:a16="http://schemas.microsoft.com/office/drawing/2014/main" id="{4AFAC6AD-E06A-BD4A-AB39-35849B2BFA2D}"/>
              </a:ext>
            </a:extLst>
          </p:cNvPr>
          <p:cNvCxnSpPr>
            <a:cxnSpLocks/>
          </p:cNvCxnSpPr>
          <p:nvPr/>
        </p:nvCxnSpPr>
        <p:spPr>
          <a:xfrm flipV="1">
            <a:off x="2987610" y="3514418"/>
            <a:ext cx="825191" cy="657921"/>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70ECD39E-EC9A-954A-B4CF-9BCD99C8CFAE}"/>
              </a:ext>
            </a:extLst>
          </p:cNvPr>
          <p:cNvCxnSpPr>
            <a:cxnSpLocks/>
          </p:cNvCxnSpPr>
          <p:nvPr/>
        </p:nvCxnSpPr>
        <p:spPr>
          <a:xfrm flipH="1" flipV="1">
            <a:off x="5418578" y="3503266"/>
            <a:ext cx="960188" cy="749245"/>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24" name="Rectangle 23">
            <a:extLst>
              <a:ext uri="{FF2B5EF4-FFF2-40B4-BE49-F238E27FC236}">
                <a16:creationId xmlns:a16="http://schemas.microsoft.com/office/drawing/2014/main" id="{05D0BD90-6384-4F42-BDBE-A945AF012A9F}"/>
              </a:ext>
            </a:extLst>
          </p:cNvPr>
          <p:cNvSpPr/>
          <p:nvPr/>
        </p:nvSpPr>
        <p:spPr>
          <a:xfrm>
            <a:off x="2770664" y="108244"/>
            <a:ext cx="8257389" cy="923330"/>
          </a:xfrm>
          <a:prstGeom prst="rect">
            <a:avLst/>
          </a:prstGeom>
        </p:spPr>
        <p:txBody>
          <a:bodyPr wrap="none">
            <a:spAutoFit/>
          </a:bodyPr>
          <a:lstStyle/>
          <a:p>
            <a:r>
              <a:rPr lang="en-US" sz="5400" b="1" u="sng" dirty="0">
                <a:solidFill>
                  <a:schemeClr val="bg1"/>
                </a:solidFill>
                <a:latin typeface="Arial Rounded MT Bold" panose="020F0704030504030204" pitchFamily="34" charset="0"/>
              </a:rPr>
              <a:t>Sight Sound Companion</a:t>
            </a:r>
          </a:p>
        </p:txBody>
      </p:sp>
      <p:cxnSp>
        <p:nvCxnSpPr>
          <p:cNvPr id="28" name="Straight Connector 27">
            <a:extLst>
              <a:ext uri="{FF2B5EF4-FFF2-40B4-BE49-F238E27FC236}">
                <a16:creationId xmlns:a16="http://schemas.microsoft.com/office/drawing/2014/main" id="{0DF68F12-370D-1E45-B388-B3EB7E9D3A9F}"/>
              </a:ext>
            </a:extLst>
          </p:cNvPr>
          <p:cNvCxnSpPr>
            <a:cxnSpLocks/>
          </p:cNvCxnSpPr>
          <p:nvPr/>
        </p:nvCxnSpPr>
        <p:spPr>
          <a:xfrm flipH="1">
            <a:off x="8273667" y="3668617"/>
            <a:ext cx="903385" cy="683046"/>
          </a:xfrm>
          <a:prstGeom prst="line">
            <a:avLst/>
          </a:prstGeom>
          <a:solidFill>
            <a:srgbClr val="12231D">
              <a:alpha val="40000"/>
            </a:srgbClr>
          </a:solidFill>
          <a:ln w="63500" cap="rnd">
            <a:solidFill>
              <a:schemeClr val="bg1"/>
            </a:solidFill>
            <a:prstDash val="sysDot"/>
            <a:round/>
          </a:ln>
        </p:spPr>
        <p:style>
          <a:lnRef idx="2">
            <a:schemeClr val="accent1">
              <a:shade val="50000"/>
            </a:schemeClr>
          </a:lnRef>
          <a:fillRef idx="1">
            <a:schemeClr val="accent1"/>
          </a:fillRef>
          <a:effectRef idx="0">
            <a:schemeClr val="accent1"/>
          </a:effectRef>
          <a:fontRef idx="minor">
            <a:schemeClr val="lt1"/>
          </a:fontRef>
        </p:style>
      </p:cxnSp>
      <p:sp>
        <p:nvSpPr>
          <p:cNvPr id="33" name="Rectangle 32">
            <a:extLst>
              <a:ext uri="{FF2B5EF4-FFF2-40B4-BE49-F238E27FC236}">
                <a16:creationId xmlns:a16="http://schemas.microsoft.com/office/drawing/2014/main" id="{B2165EDF-912F-CB6F-2E16-81A5A557FBC0}"/>
              </a:ext>
            </a:extLst>
          </p:cNvPr>
          <p:cNvSpPr/>
          <p:nvPr/>
        </p:nvSpPr>
        <p:spPr>
          <a:xfrm>
            <a:off x="-497796" y="5232600"/>
            <a:ext cx="4464052" cy="400110"/>
          </a:xfrm>
          <a:prstGeom prst="rect">
            <a:avLst/>
          </a:prstGeom>
        </p:spPr>
        <p:txBody>
          <a:bodyPr wrap="square">
            <a:spAutoFit/>
          </a:bodyPr>
          <a:lstStyle/>
          <a:p>
            <a:pPr algn="ctr"/>
            <a:endParaRPr lang="en-LT" sz="20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sp>
        <p:nvSpPr>
          <p:cNvPr id="58" name="Rectangle 57">
            <a:extLst>
              <a:ext uri="{FF2B5EF4-FFF2-40B4-BE49-F238E27FC236}">
                <a16:creationId xmlns:a16="http://schemas.microsoft.com/office/drawing/2014/main" id="{93D638E7-1C9B-DB14-8EE6-A603B0E021F0}"/>
              </a:ext>
            </a:extLst>
          </p:cNvPr>
          <p:cNvSpPr/>
          <p:nvPr/>
        </p:nvSpPr>
        <p:spPr>
          <a:xfrm>
            <a:off x="4212844" y="5726882"/>
            <a:ext cx="629671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20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mc:AlternateContent xmlns:mc="http://schemas.openxmlformats.org/markup-compatibility/2006" xmlns:psez="http://schemas.microsoft.com/office/powerpoint/2016/sectionzoom">
        <mc:Choice Requires="psez">
          <p:graphicFrame>
            <p:nvGraphicFramePr>
              <p:cNvPr id="85" name="Section Zoom 84">
                <a:extLst>
                  <a:ext uri="{FF2B5EF4-FFF2-40B4-BE49-F238E27FC236}">
                    <a16:creationId xmlns:a16="http://schemas.microsoft.com/office/drawing/2014/main" id="{B419527E-3715-41AC-FBFB-307C98978413}"/>
                  </a:ext>
                </a:extLst>
              </p:cNvPr>
              <p:cNvGraphicFramePr>
                <a:graphicFrameLocks noChangeAspect="1"/>
              </p:cNvGraphicFramePr>
              <p:nvPr>
                <p:extLst>
                  <p:ext uri="{D42A27DB-BD31-4B8C-83A1-F6EECF244321}">
                    <p14:modId xmlns:p14="http://schemas.microsoft.com/office/powerpoint/2010/main" val="1323112500"/>
                  </p:ext>
                </p:extLst>
              </p:nvPr>
            </p:nvGraphicFramePr>
            <p:xfrm>
              <a:off x="580111" y="4407923"/>
              <a:ext cx="3048000" cy="1714500"/>
            </p:xfrm>
            <a:graphic>
              <a:graphicData uri="http://schemas.microsoft.com/office/powerpoint/2016/sectionzoom">
                <psez:sectionZm>
                  <psez:sectionZmObj sectionId="{0755FC6B-BD98-437A-B5EC-6356F301AA93}">
                    <psez:zmPr id="{0D7CB1AC-2ACC-421C-8690-C0957FFFBDB3}"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85" name="Section Zoom 84">
                <a:hlinkClick r:id="rId5" action="ppaction://hlinksldjump"/>
                <a:extLst>
                  <a:ext uri="{FF2B5EF4-FFF2-40B4-BE49-F238E27FC236}">
                    <a16:creationId xmlns:a16="http://schemas.microsoft.com/office/drawing/2014/main" id="{B419527E-3715-41AC-FBFB-307C98978413}"/>
                  </a:ext>
                </a:extLst>
              </p:cNvPr>
              <p:cNvPicPr>
                <a:picLocks noGrp="1" noRot="1" noChangeAspect="1" noMove="1" noResize="1" noEditPoints="1" noAdjustHandles="1" noChangeArrowheads="1" noChangeShapeType="1"/>
              </p:cNvPicPr>
              <p:nvPr/>
            </p:nvPicPr>
            <p:blipFill>
              <a:blip r:embed="rId6"/>
              <a:stretch>
                <a:fillRect/>
              </a:stretch>
            </p:blipFill>
            <p:spPr>
              <a:xfrm>
                <a:off x="580111" y="440792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7" name="Section Zoom 86">
                <a:extLst>
                  <a:ext uri="{FF2B5EF4-FFF2-40B4-BE49-F238E27FC236}">
                    <a16:creationId xmlns:a16="http://schemas.microsoft.com/office/drawing/2014/main" id="{F935606F-1351-7525-CCAB-B49B88C2FE1F}"/>
                  </a:ext>
                </a:extLst>
              </p:cNvPr>
              <p:cNvGraphicFramePr>
                <a:graphicFrameLocks noChangeAspect="1"/>
              </p:cNvGraphicFramePr>
              <p:nvPr>
                <p:extLst>
                  <p:ext uri="{D42A27DB-BD31-4B8C-83A1-F6EECF244321}">
                    <p14:modId xmlns:p14="http://schemas.microsoft.com/office/powerpoint/2010/main" val="4013206845"/>
                  </p:ext>
                </p:extLst>
              </p:nvPr>
            </p:nvGraphicFramePr>
            <p:xfrm>
              <a:off x="3206682" y="1737772"/>
              <a:ext cx="3048000" cy="1714500"/>
            </p:xfrm>
            <a:graphic>
              <a:graphicData uri="http://schemas.microsoft.com/office/powerpoint/2016/sectionzoom">
                <psez:sectionZm>
                  <psez:sectionZmObj sectionId="{BF859BFD-A7D7-4C06-9C07-E1D9E2453B78}">
                    <psez:zmPr id="{B005D7E5-9423-490F-90B5-304844A8063B}" transitionDur="100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87" name="Section Zoom 86">
                <a:hlinkClick r:id="rId8" action="ppaction://hlinksldjump"/>
                <a:extLst>
                  <a:ext uri="{FF2B5EF4-FFF2-40B4-BE49-F238E27FC236}">
                    <a16:creationId xmlns:a16="http://schemas.microsoft.com/office/drawing/2014/main" id="{F935606F-1351-7525-CCAB-B49B88C2FE1F}"/>
                  </a:ext>
                </a:extLst>
              </p:cNvPr>
              <p:cNvPicPr>
                <a:picLocks noGrp="1" noRot="1" noChangeAspect="1" noMove="1" noResize="1" noEditPoints="1" noAdjustHandles="1" noChangeArrowheads="1" noChangeShapeType="1"/>
              </p:cNvPicPr>
              <p:nvPr/>
            </p:nvPicPr>
            <p:blipFill>
              <a:blip r:embed="rId9"/>
              <a:stretch>
                <a:fillRect/>
              </a:stretch>
            </p:blipFill>
            <p:spPr>
              <a:xfrm>
                <a:off x="3206682" y="1737772"/>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9" name="Section Zoom 88">
                <a:extLst>
                  <a:ext uri="{FF2B5EF4-FFF2-40B4-BE49-F238E27FC236}">
                    <a16:creationId xmlns:a16="http://schemas.microsoft.com/office/drawing/2014/main" id="{261793CA-F8F1-DB21-E161-52A3A9CF93A8}"/>
                  </a:ext>
                </a:extLst>
              </p:cNvPr>
              <p:cNvGraphicFramePr>
                <a:graphicFrameLocks noChangeAspect="1"/>
              </p:cNvGraphicFramePr>
              <p:nvPr>
                <p:extLst>
                  <p:ext uri="{D42A27DB-BD31-4B8C-83A1-F6EECF244321}">
                    <p14:modId xmlns:p14="http://schemas.microsoft.com/office/powerpoint/2010/main" val="3040421079"/>
                  </p:ext>
                </p:extLst>
              </p:nvPr>
            </p:nvGraphicFramePr>
            <p:xfrm>
              <a:off x="5837203" y="4474638"/>
              <a:ext cx="3048000" cy="1714500"/>
            </p:xfrm>
            <a:graphic>
              <a:graphicData uri="http://schemas.microsoft.com/office/powerpoint/2016/sectionzoom">
                <psez:sectionZm>
                  <psez:sectionZmObj sectionId="{815414E1-E3A9-49CF-B752-EBCF70CA83CE}">
                    <psez:zmPr id="{85A85261-6334-4F74-96D0-E506AE8ACEE5}"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89" name="Section Zoom 88">
                <a:hlinkClick r:id="rId11" action="ppaction://hlinksldjump"/>
                <a:extLst>
                  <a:ext uri="{FF2B5EF4-FFF2-40B4-BE49-F238E27FC236}">
                    <a16:creationId xmlns:a16="http://schemas.microsoft.com/office/drawing/2014/main" id="{261793CA-F8F1-DB21-E161-52A3A9CF93A8}"/>
                  </a:ext>
                </a:extLst>
              </p:cNvPr>
              <p:cNvPicPr>
                <a:picLocks noGrp="1" noRot="1" noChangeAspect="1" noMove="1" noResize="1" noEditPoints="1" noAdjustHandles="1" noChangeArrowheads="1" noChangeShapeType="1"/>
              </p:cNvPicPr>
              <p:nvPr/>
            </p:nvPicPr>
            <p:blipFill>
              <a:blip r:embed="rId12"/>
              <a:stretch>
                <a:fillRect/>
              </a:stretch>
            </p:blipFill>
            <p:spPr>
              <a:xfrm>
                <a:off x="5837203" y="4474638"/>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91" name="Section Zoom 90">
                <a:extLst>
                  <a:ext uri="{FF2B5EF4-FFF2-40B4-BE49-F238E27FC236}">
                    <a16:creationId xmlns:a16="http://schemas.microsoft.com/office/drawing/2014/main" id="{108E6A60-039C-3274-6154-CE57E3FB9C7E}"/>
                  </a:ext>
                </a:extLst>
              </p:cNvPr>
              <p:cNvGraphicFramePr>
                <a:graphicFrameLocks noChangeAspect="1"/>
              </p:cNvGraphicFramePr>
              <p:nvPr>
                <p:extLst>
                  <p:ext uri="{D42A27DB-BD31-4B8C-83A1-F6EECF244321}">
                    <p14:modId xmlns:p14="http://schemas.microsoft.com/office/powerpoint/2010/main" val="3236224362"/>
                  </p:ext>
                </p:extLst>
              </p:nvPr>
            </p:nvGraphicFramePr>
            <p:xfrm>
              <a:off x="8484902" y="1740086"/>
              <a:ext cx="3048000" cy="1714500"/>
            </p:xfrm>
            <a:graphic>
              <a:graphicData uri="http://schemas.microsoft.com/office/powerpoint/2016/sectionzoom">
                <psez:sectionZm>
                  <psez:sectionZmObj sectionId="{3E75DFFF-DB0F-4C24-8DE2-5A876F7F4369}">
                    <psez:zmPr id="{DAA625B9-A1DB-400E-941A-D74884B565D0}"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91" name="Section Zoom 90">
                <a:hlinkClick r:id="rId14" action="ppaction://hlinksldjump"/>
                <a:extLst>
                  <a:ext uri="{FF2B5EF4-FFF2-40B4-BE49-F238E27FC236}">
                    <a16:creationId xmlns:a16="http://schemas.microsoft.com/office/drawing/2014/main" id="{108E6A60-039C-3274-6154-CE57E3FB9C7E}"/>
                  </a:ext>
                </a:extLst>
              </p:cNvPr>
              <p:cNvPicPr>
                <a:picLocks noGrp="1" noRot="1" noChangeAspect="1" noMove="1" noResize="1" noEditPoints="1" noAdjustHandles="1" noChangeArrowheads="1" noChangeShapeType="1"/>
              </p:cNvPicPr>
              <p:nvPr/>
            </p:nvPicPr>
            <p:blipFill>
              <a:blip r:embed="rId15"/>
              <a:stretch>
                <a:fillRect/>
              </a:stretch>
            </p:blipFill>
            <p:spPr>
              <a:xfrm>
                <a:off x="8484902" y="1740086"/>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38535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286DD5-5B6E-BB83-D7E6-E0FB4BD1531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dirty="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3722598" y="3532924"/>
            <a:ext cx="4746813" cy="2092881"/>
          </a:xfrm>
          <a:prstGeom prst="rect">
            <a:avLst/>
          </a:prstGeom>
        </p:spPr>
        <p:txBody>
          <a:bodyPr wrap="none">
            <a:spAutoFit/>
          </a:bodyPr>
          <a:lstStyle/>
          <a:p>
            <a:pPr algn="ctr"/>
            <a:r>
              <a:rPr lang="en-US"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LIVE SIGN</a:t>
            </a:r>
            <a:br>
              <a:rPr lang="en-US"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br>
            <a:r>
              <a:rPr lang="en-US"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DETECTION</a:t>
            </a:r>
            <a:endParaRPr lang="en-LT"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endParaRP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284177545"/>
      </p:ext>
    </p:extLst>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638932"/>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3" name="Picture 2">
            <a:extLst>
              <a:ext uri="{FF2B5EF4-FFF2-40B4-BE49-F238E27FC236}">
                <a16:creationId xmlns:a16="http://schemas.microsoft.com/office/drawing/2014/main" id="{541C7738-5C89-93E3-D5AE-26B783D774DB}"/>
              </a:ext>
            </a:extLst>
          </p:cNvPr>
          <p:cNvPicPr>
            <a:picLocks noChangeAspect="1"/>
          </p:cNvPicPr>
          <p:nvPr/>
        </p:nvPicPr>
        <p:blipFill>
          <a:blip r:embed="rId7"/>
          <a:stretch>
            <a:fillRect/>
          </a:stretch>
        </p:blipFill>
        <p:spPr>
          <a:xfrm>
            <a:off x="0" y="1"/>
            <a:ext cx="12191999" cy="6858000"/>
          </a:xfrm>
          <a:prstGeom prst="rect">
            <a:avLst/>
          </a:prstGeom>
        </p:spPr>
      </p:pic>
      <p:pic>
        <p:nvPicPr>
          <p:cNvPr id="4" name="download (1)">
            <a:hlinkClick r:id="" action="ppaction://media"/>
            <a:extLst>
              <a:ext uri="{FF2B5EF4-FFF2-40B4-BE49-F238E27FC236}">
                <a16:creationId xmlns:a16="http://schemas.microsoft.com/office/drawing/2014/main" id="{F5023FB1-A24C-37B4-0F29-718452A8DB0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315075" y="2"/>
            <a:ext cx="5876925" cy="3305172"/>
          </a:xfrm>
          <a:prstGeom prst="rect">
            <a:avLst/>
          </a:prstGeom>
        </p:spPr>
      </p:pic>
      <p:pic>
        <p:nvPicPr>
          <p:cNvPr id="6" name="download">
            <a:hlinkClick r:id="" action="ppaction://media"/>
            <a:extLst>
              <a:ext uri="{FF2B5EF4-FFF2-40B4-BE49-F238E27FC236}">
                <a16:creationId xmlns:a16="http://schemas.microsoft.com/office/drawing/2014/main" id="{A7272954-996C-D222-0AC1-C3220D9B0CB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315075" y="3552826"/>
            <a:ext cx="5876925" cy="3305172"/>
          </a:xfrm>
          <a:prstGeom prst="rect">
            <a:avLst/>
          </a:prstGeom>
        </p:spPr>
      </p:pic>
      <p:sp>
        <p:nvSpPr>
          <p:cNvPr id="7" name="TextBox 6">
            <a:extLst>
              <a:ext uri="{FF2B5EF4-FFF2-40B4-BE49-F238E27FC236}">
                <a16:creationId xmlns:a16="http://schemas.microsoft.com/office/drawing/2014/main" id="{AB672806-0413-35F1-0E5F-E55A6234A48E}"/>
              </a:ext>
            </a:extLst>
          </p:cNvPr>
          <p:cNvSpPr txBox="1"/>
          <p:nvPr/>
        </p:nvSpPr>
        <p:spPr>
          <a:xfrm>
            <a:off x="284480" y="477520"/>
            <a:ext cx="5811520" cy="923330"/>
          </a:xfrm>
          <a:prstGeom prst="rect">
            <a:avLst/>
          </a:prstGeom>
          <a:noFill/>
        </p:spPr>
        <p:txBody>
          <a:bodyPr wrap="square" rtlCol="0">
            <a:spAutoFit/>
          </a:bodyPr>
          <a:lstStyle/>
          <a:p>
            <a:pPr algn="l"/>
            <a:r>
              <a:rPr lang="en-US" b="1" i="0" dirty="0">
                <a:solidFill>
                  <a:srgbClr val="F1F1F1"/>
                </a:solidFill>
                <a:effectLst/>
                <a:latin typeface="Perpetua Titling MT" panose="02020502060505020804" pitchFamily="18" charset="0"/>
              </a:rPr>
              <a:t>Real Time Sign Language Detection with YOLO-NAS and Webcam Detection Model</a:t>
            </a:r>
          </a:p>
        </p:txBody>
      </p:sp>
      <p:sp>
        <p:nvSpPr>
          <p:cNvPr id="8" name="TextBox 7">
            <a:extLst>
              <a:ext uri="{FF2B5EF4-FFF2-40B4-BE49-F238E27FC236}">
                <a16:creationId xmlns:a16="http://schemas.microsoft.com/office/drawing/2014/main" id="{B6F1A96F-3F8C-DE8A-1949-2A12564A2DDB}"/>
              </a:ext>
            </a:extLst>
          </p:cNvPr>
          <p:cNvSpPr txBox="1"/>
          <p:nvPr/>
        </p:nvSpPr>
        <p:spPr>
          <a:xfrm>
            <a:off x="284480" y="2305615"/>
            <a:ext cx="5429886" cy="2246769"/>
          </a:xfrm>
          <a:prstGeom prst="rect">
            <a:avLst/>
          </a:prstGeom>
          <a:noFill/>
        </p:spPr>
        <p:txBody>
          <a:bodyPr wrap="square" rtlCol="0">
            <a:spAutoFit/>
          </a:bodyPr>
          <a:lstStyle/>
          <a:p>
            <a:pPr marL="285750" indent="-285750">
              <a:buFont typeface="Arial" panose="020B0604020202020204" pitchFamily="34" charset="0"/>
              <a:buChar char="•"/>
            </a:pPr>
            <a:r>
              <a:rPr lang="en-IN" sz="2800" b="1" i="0" dirty="0">
                <a:effectLst/>
                <a:latin typeface="Söhne"/>
              </a:rPr>
              <a:t>Real-Time Detection</a:t>
            </a:r>
          </a:p>
          <a:p>
            <a:pPr marL="285750" indent="-285750">
              <a:buFont typeface="Arial" panose="020B0604020202020204" pitchFamily="34" charset="0"/>
              <a:buChar char="•"/>
            </a:pPr>
            <a:r>
              <a:rPr lang="en-IN" sz="2800" b="1" i="0" dirty="0">
                <a:effectLst/>
                <a:latin typeface="Söhne"/>
              </a:rPr>
              <a:t>Model Architecture</a:t>
            </a:r>
          </a:p>
          <a:p>
            <a:pPr marL="285750" indent="-285750">
              <a:buFont typeface="Arial" panose="020B0604020202020204" pitchFamily="34" charset="0"/>
              <a:buChar char="•"/>
            </a:pPr>
            <a:r>
              <a:rPr lang="en-IN" sz="2800" b="1" i="0" dirty="0">
                <a:effectLst/>
                <a:latin typeface="Söhne"/>
              </a:rPr>
              <a:t>Webcam Detection Model</a:t>
            </a:r>
          </a:p>
          <a:p>
            <a:pPr marL="285750" indent="-285750">
              <a:buFont typeface="Arial" panose="020B0604020202020204" pitchFamily="34" charset="0"/>
              <a:buChar char="•"/>
            </a:pPr>
            <a:r>
              <a:rPr lang="en-IN" sz="2800" b="1" i="0" dirty="0">
                <a:effectLst/>
                <a:latin typeface="Söhne"/>
              </a:rPr>
              <a:t>High Accuracy</a:t>
            </a:r>
          </a:p>
          <a:p>
            <a:pPr marL="285750" indent="-285750">
              <a:buFont typeface="Arial" panose="020B0604020202020204" pitchFamily="34" charset="0"/>
              <a:buChar char="•"/>
            </a:pPr>
            <a:r>
              <a:rPr lang="en-IN" sz="2800" b="1" i="0" dirty="0">
                <a:effectLst/>
                <a:latin typeface="Söhne"/>
              </a:rPr>
              <a:t>Adaptive Learning</a:t>
            </a:r>
            <a:endParaRPr lang="en-IN" sz="2800" b="1" dirty="0">
              <a:latin typeface="Söhne"/>
            </a:endParaRPr>
          </a:p>
        </p:txBody>
      </p:sp>
    </p:spTree>
    <p:extLst>
      <p:ext uri="{BB962C8B-B14F-4D97-AF65-F5344CB8AC3E}">
        <p14:creationId xmlns:p14="http://schemas.microsoft.com/office/powerpoint/2010/main" val="30989668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334" fill="hold"/>
                                        <p:tgtEl>
                                          <p:spTgt spid="4"/>
                                        </p:tgtEl>
                                      </p:cBhvr>
                                    </p:cmd>
                                  </p:childTnLst>
                                </p:cTn>
                              </p:par>
                              <p:par>
                                <p:cTn id="7" presetID="1" presetClass="mediacall" presetSubtype="0" fill="hold" nodeType="withEffect">
                                  <p:stCondLst>
                                    <p:cond delay="0"/>
                                  </p:stCondLst>
                                  <p:childTnLst>
                                    <p:cmd type="call" cmd="playFrom(0.0)">
                                      <p:cBhvr>
                                        <p:cTn id="8" dur="173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F6B2B7C-89ED-F540-A64D-0D5E18A71354}"/>
              </a:ext>
            </a:extLst>
          </p:cNvPr>
          <p:cNvSpPr/>
          <p:nvPr/>
        </p:nvSpPr>
        <p:spPr>
          <a:xfrm>
            <a:off x="-1450258" y="-4638932"/>
            <a:ext cx="15092516" cy="15092510"/>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3" name="Picture 2">
            <a:extLst>
              <a:ext uri="{FF2B5EF4-FFF2-40B4-BE49-F238E27FC236}">
                <a16:creationId xmlns:a16="http://schemas.microsoft.com/office/drawing/2014/main" id="{541C7738-5C89-93E3-D5AE-26B783D774DB}"/>
              </a:ext>
            </a:extLst>
          </p:cNvPr>
          <p:cNvPicPr>
            <a:picLocks noChangeAspect="1"/>
          </p:cNvPicPr>
          <p:nvPr/>
        </p:nvPicPr>
        <p:blipFill>
          <a:blip r:embed="rId3"/>
          <a:stretch>
            <a:fillRect/>
          </a:stretch>
        </p:blipFill>
        <p:spPr>
          <a:xfrm>
            <a:off x="0" y="1"/>
            <a:ext cx="12191999" cy="6858000"/>
          </a:xfrm>
          <a:prstGeom prst="rect">
            <a:avLst/>
          </a:prstGeom>
        </p:spPr>
      </p:pic>
      <p:sp>
        <p:nvSpPr>
          <p:cNvPr id="7" name="TextBox 6">
            <a:extLst>
              <a:ext uri="{FF2B5EF4-FFF2-40B4-BE49-F238E27FC236}">
                <a16:creationId xmlns:a16="http://schemas.microsoft.com/office/drawing/2014/main" id="{AB672806-0413-35F1-0E5F-E55A6234A48E}"/>
              </a:ext>
            </a:extLst>
          </p:cNvPr>
          <p:cNvSpPr txBox="1"/>
          <p:nvPr/>
        </p:nvSpPr>
        <p:spPr>
          <a:xfrm>
            <a:off x="156367" y="238760"/>
            <a:ext cx="5811520" cy="923330"/>
          </a:xfrm>
          <a:prstGeom prst="rect">
            <a:avLst/>
          </a:prstGeom>
          <a:noFill/>
        </p:spPr>
        <p:txBody>
          <a:bodyPr wrap="square" rtlCol="0">
            <a:spAutoFit/>
          </a:bodyPr>
          <a:lstStyle/>
          <a:p>
            <a:pPr algn="l"/>
            <a:r>
              <a:rPr lang="en-US" b="1" i="0" dirty="0">
                <a:solidFill>
                  <a:srgbClr val="F1F1F1"/>
                </a:solidFill>
                <a:effectLst/>
                <a:latin typeface="Perpetua Titling MT" panose="02020502060505020804" pitchFamily="18" charset="0"/>
              </a:rPr>
              <a:t>Real Time Sign Language Detection with YOLO-NAS and Webcam Detection Model</a:t>
            </a:r>
          </a:p>
        </p:txBody>
      </p:sp>
      <p:pic>
        <p:nvPicPr>
          <p:cNvPr id="8" name="Picture 7">
            <a:extLst>
              <a:ext uri="{FF2B5EF4-FFF2-40B4-BE49-F238E27FC236}">
                <a16:creationId xmlns:a16="http://schemas.microsoft.com/office/drawing/2014/main" id="{8B4C0262-0628-8A0E-8737-0798CCA4A780}"/>
              </a:ext>
            </a:extLst>
          </p:cNvPr>
          <p:cNvPicPr>
            <a:picLocks noChangeAspect="1"/>
          </p:cNvPicPr>
          <p:nvPr/>
        </p:nvPicPr>
        <p:blipFill>
          <a:blip r:embed="rId4"/>
          <a:stretch>
            <a:fillRect/>
          </a:stretch>
        </p:blipFill>
        <p:spPr>
          <a:xfrm>
            <a:off x="710508" y="1044613"/>
            <a:ext cx="4879802" cy="5774229"/>
          </a:xfrm>
          <a:prstGeom prst="rect">
            <a:avLst/>
          </a:prstGeom>
        </p:spPr>
      </p:pic>
      <p:sp>
        <p:nvSpPr>
          <p:cNvPr id="5" name="TextBox 4">
            <a:extLst>
              <a:ext uri="{FF2B5EF4-FFF2-40B4-BE49-F238E27FC236}">
                <a16:creationId xmlns:a16="http://schemas.microsoft.com/office/drawing/2014/main" id="{B61A7100-3448-37DE-1E02-5CF675F2A067}"/>
              </a:ext>
            </a:extLst>
          </p:cNvPr>
          <p:cNvSpPr txBox="1"/>
          <p:nvPr/>
        </p:nvSpPr>
        <p:spPr>
          <a:xfrm>
            <a:off x="6742444" y="934497"/>
            <a:ext cx="4879802" cy="3416320"/>
          </a:xfrm>
          <a:prstGeom prst="rect">
            <a:avLst/>
          </a:prstGeom>
          <a:noFill/>
        </p:spPr>
        <p:txBody>
          <a:bodyPr wrap="square" rtlCol="0">
            <a:spAutoFit/>
          </a:bodyPr>
          <a:lstStyle/>
          <a:p>
            <a:r>
              <a:rPr lang="en-US" dirty="0"/>
              <a:t>Market size</a:t>
            </a:r>
          </a:p>
          <a:p>
            <a:pPr marL="285750" indent="-285750">
              <a:buFont typeface="Arial" panose="020B0604020202020204" pitchFamily="34" charset="0"/>
              <a:buChar char="•"/>
            </a:pPr>
            <a:r>
              <a:rPr lang="en-US" b="1" i="0" dirty="0">
                <a:effectLst/>
                <a:latin typeface="Söhne"/>
              </a:rPr>
              <a:t>Global Prevalence of Hearing Impairments</a:t>
            </a:r>
          </a:p>
          <a:p>
            <a:pPr marL="285750" indent="-285750">
              <a:buFont typeface="Arial" panose="020B0604020202020204" pitchFamily="34" charset="0"/>
              <a:buChar char="•"/>
            </a:pPr>
            <a:r>
              <a:rPr lang="en-IN" b="1" i="0" dirty="0">
                <a:effectLst/>
                <a:latin typeface="Söhne"/>
              </a:rPr>
              <a:t>Government Initiatives and Regulations</a:t>
            </a:r>
            <a:endParaRPr lang="en-US" b="1" dirty="0">
              <a:latin typeface="Söhne"/>
            </a:endParaRPr>
          </a:p>
          <a:p>
            <a:br>
              <a:rPr lang="en-US" b="1" dirty="0">
                <a:latin typeface="Söhne"/>
              </a:rPr>
            </a:br>
            <a:r>
              <a:rPr lang="en-US" b="1" dirty="0">
                <a:latin typeface="Söhne"/>
              </a:rPr>
              <a:t>USER</a:t>
            </a:r>
          </a:p>
          <a:p>
            <a:pPr marL="285750" indent="-285750">
              <a:buFont typeface="Arial" panose="020B0604020202020204" pitchFamily="34" charset="0"/>
              <a:buChar char="•"/>
            </a:pPr>
            <a:r>
              <a:rPr lang="en-IN" b="1" i="0" dirty="0">
                <a:effectLst/>
                <a:latin typeface="Söhne"/>
              </a:rPr>
              <a:t>Individuals with Hearing Impairments</a:t>
            </a:r>
            <a:endParaRPr lang="en-US" b="1" i="0" dirty="0">
              <a:effectLst/>
              <a:latin typeface="Söhne"/>
            </a:endParaRPr>
          </a:p>
          <a:p>
            <a:pPr marL="285750" indent="-285750">
              <a:buFont typeface="Arial" panose="020B0604020202020204" pitchFamily="34" charset="0"/>
              <a:buChar char="•"/>
            </a:pPr>
            <a:r>
              <a:rPr lang="en-IN" b="1" i="0" dirty="0">
                <a:effectLst/>
                <a:latin typeface="Söhne"/>
              </a:rPr>
              <a:t>Workplaces</a:t>
            </a:r>
            <a:br>
              <a:rPr lang="en-US" b="1" dirty="0">
                <a:latin typeface="Söhne"/>
              </a:rPr>
            </a:br>
            <a:endParaRPr lang="en-US" b="1" dirty="0">
              <a:latin typeface="Söhne"/>
            </a:endParaRPr>
          </a:p>
          <a:p>
            <a:r>
              <a:rPr lang="en-US" b="1" dirty="0">
                <a:latin typeface="Söhne"/>
              </a:rPr>
              <a:t>USP</a:t>
            </a:r>
          </a:p>
          <a:p>
            <a:pPr marL="285750" indent="-285750">
              <a:buFont typeface="Arial" panose="020B0604020202020204" pitchFamily="34" charset="0"/>
              <a:buChar char="•"/>
            </a:pPr>
            <a:r>
              <a:rPr lang="en-US" b="1" dirty="0">
                <a:latin typeface="Söhne"/>
              </a:rPr>
              <a:t>Sentence conversion</a:t>
            </a:r>
          </a:p>
          <a:p>
            <a:pPr marL="285750" indent="-285750">
              <a:buFont typeface="Arial" panose="020B0604020202020204" pitchFamily="34" charset="0"/>
              <a:buChar char="•"/>
            </a:pPr>
            <a:r>
              <a:rPr lang="en-US" b="1" dirty="0">
                <a:latin typeface="Söhne"/>
              </a:rPr>
              <a:t>Speech voice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6733834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6A58A3-E7E5-49AB-A337-658B2E2B175A}"/>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B8A42B65-566C-0A41-B8C2-5032B07BD196}"/>
              </a:ext>
            </a:extLst>
          </p:cNvPr>
          <p:cNvSpPr/>
          <p:nvPr/>
        </p:nvSpPr>
        <p:spPr>
          <a:xfrm>
            <a:off x="2869581" y="202582"/>
            <a:ext cx="6452840" cy="6452838"/>
          </a:xfrm>
          <a:prstGeom prst="ellipse">
            <a:avLst/>
          </a:prstGeom>
          <a:solidFill>
            <a:srgbClr val="12231D">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sp>
        <p:nvSpPr>
          <p:cNvPr id="4" name="Rectangle 3">
            <a:extLst>
              <a:ext uri="{FF2B5EF4-FFF2-40B4-BE49-F238E27FC236}">
                <a16:creationId xmlns:a16="http://schemas.microsoft.com/office/drawing/2014/main" id="{D674933B-DF67-D14D-ACC6-194EA400210B}"/>
              </a:ext>
            </a:extLst>
          </p:cNvPr>
          <p:cNvSpPr/>
          <p:nvPr/>
        </p:nvSpPr>
        <p:spPr>
          <a:xfrm>
            <a:off x="2947643" y="2993349"/>
            <a:ext cx="6296718" cy="33239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TEXT TO VOICE</a:t>
            </a:r>
            <a:endParaRPr kumimoji="0" lang="en-LT" sz="105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endParaRPr>
          </a:p>
        </p:txBody>
      </p:sp>
      <p:pic>
        <p:nvPicPr>
          <p:cNvPr id="5" name="Graphic 4" descr="Bar graph with upward trend with solid fill">
            <a:extLst>
              <a:ext uri="{FF2B5EF4-FFF2-40B4-BE49-F238E27FC236}">
                <a16:creationId xmlns:a16="http://schemas.microsoft.com/office/drawing/2014/main" id="{D06CA14A-1988-B749-953E-210BAD5FF40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43346" y="543623"/>
            <a:ext cx="2505308" cy="2505308"/>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167597831"/>
      </p:ext>
    </p:extLst>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8A42B65-566C-0A41-B8C2-5032B07BD196}"/>
              </a:ext>
            </a:extLst>
          </p:cNvPr>
          <p:cNvSpPr/>
          <p:nvPr/>
        </p:nvSpPr>
        <p:spPr>
          <a:xfrm>
            <a:off x="-1364973" y="-4031971"/>
            <a:ext cx="14921946" cy="1492194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LT" sz="8000" b="1" spc="-150">
              <a:latin typeface="Raleway" panose="020B0503030101060003" pitchFamily="34" charset="77"/>
            </a:endParaRPr>
          </a:p>
        </p:txBody>
      </p:sp>
      <p:pic>
        <p:nvPicPr>
          <p:cNvPr id="4" name="Picture 3">
            <a:extLst>
              <a:ext uri="{FF2B5EF4-FFF2-40B4-BE49-F238E27FC236}">
                <a16:creationId xmlns:a16="http://schemas.microsoft.com/office/drawing/2014/main" id="{EB4D2553-9397-B323-FCB3-95C0A8D75570}"/>
              </a:ext>
            </a:extLst>
          </p:cNvPr>
          <p:cNvPicPr>
            <a:picLocks noChangeAspect="1"/>
          </p:cNvPicPr>
          <p:nvPr/>
        </p:nvPicPr>
        <p:blipFill>
          <a:blip r:embed="rId3"/>
          <a:stretch>
            <a:fillRect/>
          </a:stretch>
        </p:blipFill>
        <p:spPr>
          <a:xfrm>
            <a:off x="5958840" y="114300"/>
            <a:ext cx="6111240" cy="6416040"/>
          </a:xfrm>
          <a:prstGeom prst="rect">
            <a:avLst/>
          </a:prstGeom>
        </p:spPr>
      </p:pic>
      <p:pic>
        <p:nvPicPr>
          <p:cNvPr id="9" name="Picture 8">
            <a:extLst>
              <a:ext uri="{FF2B5EF4-FFF2-40B4-BE49-F238E27FC236}">
                <a16:creationId xmlns:a16="http://schemas.microsoft.com/office/drawing/2014/main" id="{34D8A1FC-B3D5-185A-A397-71A6BD24354B}"/>
              </a:ext>
            </a:extLst>
          </p:cNvPr>
          <p:cNvPicPr>
            <a:picLocks noChangeAspect="1"/>
          </p:cNvPicPr>
          <p:nvPr/>
        </p:nvPicPr>
        <p:blipFill>
          <a:blip r:embed="rId4"/>
          <a:stretch>
            <a:fillRect/>
          </a:stretch>
        </p:blipFill>
        <p:spPr>
          <a:xfrm>
            <a:off x="121920" y="114301"/>
            <a:ext cx="5745677" cy="6416040"/>
          </a:xfrm>
          <a:prstGeom prst="rect">
            <a:avLst/>
          </a:prstGeom>
        </p:spPr>
      </p:pic>
      <p:sp>
        <p:nvSpPr>
          <p:cNvPr id="11" name="TextBox 10">
            <a:extLst>
              <a:ext uri="{FF2B5EF4-FFF2-40B4-BE49-F238E27FC236}">
                <a16:creationId xmlns:a16="http://schemas.microsoft.com/office/drawing/2014/main" id="{DAA07811-FA71-5EF3-EDB2-B2C1789577D7}"/>
              </a:ext>
            </a:extLst>
          </p:cNvPr>
          <p:cNvSpPr txBox="1"/>
          <p:nvPr/>
        </p:nvSpPr>
        <p:spPr>
          <a:xfrm>
            <a:off x="5946664" y="1737270"/>
            <a:ext cx="2373371" cy="3170099"/>
          </a:xfrm>
          <a:prstGeom prst="rect">
            <a:avLst/>
          </a:prstGeom>
          <a:noFill/>
        </p:spPr>
        <p:txBody>
          <a:bodyPr wrap="square" rtlCol="0">
            <a:spAutoFit/>
          </a:bodyPr>
          <a:lstStyle/>
          <a:p>
            <a:r>
              <a:rPr lang="en-IN" sz="4000" dirty="0">
                <a:highlight>
                  <a:srgbClr val="FFFF00"/>
                </a:highlight>
              </a:rPr>
              <a:t>Language</a:t>
            </a:r>
          </a:p>
          <a:p>
            <a:endParaRPr lang="en-IN" sz="4000" dirty="0">
              <a:highlight>
                <a:srgbClr val="FFFF00"/>
              </a:highlight>
            </a:endParaRPr>
          </a:p>
          <a:p>
            <a:r>
              <a:rPr lang="en-IN" sz="4000" dirty="0" err="1">
                <a:highlight>
                  <a:srgbClr val="FFFF00"/>
                </a:highlight>
              </a:rPr>
              <a:t>gTTS</a:t>
            </a:r>
            <a:endParaRPr lang="en-IN" sz="4000" dirty="0">
              <a:highlight>
                <a:srgbClr val="FFFF00"/>
              </a:highlight>
            </a:endParaRPr>
          </a:p>
          <a:p>
            <a:endParaRPr lang="en-IN" sz="4000" dirty="0">
              <a:highlight>
                <a:srgbClr val="FFFF00"/>
              </a:highlight>
            </a:endParaRPr>
          </a:p>
          <a:p>
            <a:r>
              <a:rPr lang="en-IN" sz="4000" dirty="0">
                <a:highlight>
                  <a:srgbClr val="FFFF00"/>
                </a:highlight>
              </a:rPr>
              <a:t>Audio file</a:t>
            </a:r>
          </a:p>
        </p:txBody>
      </p:sp>
      <p:pic>
        <p:nvPicPr>
          <p:cNvPr id="5" name="Picture 4">
            <a:extLst>
              <a:ext uri="{FF2B5EF4-FFF2-40B4-BE49-F238E27FC236}">
                <a16:creationId xmlns:a16="http://schemas.microsoft.com/office/drawing/2014/main" id="{53D1FFDE-5EA9-C2C5-3803-22CDD8D6DB5F}"/>
              </a:ext>
            </a:extLst>
          </p:cNvPr>
          <p:cNvPicPr>
            <a:picLocks noChangeAspect="1"/>
          </p:cNvPicPr>
          <p:nvPr/>
        </p:nvPicPr>
        <p:blipFill>
          <a:blip r:embed="rId5"/>
          <a:stretch>
            <a:fillRect/>
          </a:stretch>
        </p:blipFill>
        <p:spPr>
          <a:xfrm>
            <a:off x="499659" y="327659"/>
            <a:ext cx="5222033" cy="5990014"/>
          </a:xfrm>
          <a:prstGeom prst="rect">
            <a:avLst/>
          </a:prstGeom>
        </p:spPr>
      </p:pic>
      <p:sp>
        <p:nvSpPr>
          <p:cNvPr id="8" name="TextBox 7">
            <a:extLst>
              <a:ext uri="{FF2B5EF4-FFF2-40B4-BE49-F238E27FC236}">
                <a16:creationId xmlns:a16="http://schemas.microsoft.com/office/drawing/2014/main" id="{58594F9C-CBDC-E6BA-5B7A-8637728834E8}"/>
              </a:ext>
            </a:extLst>
          </p:cNvPr>
          <p:cNvSpPr txBox="1"/>
          <p:nvPr/>
        </p:nvSpPr>
        <p:spPr>
          <a:xfrm>
            <a:off x="7878338" y="1801847"/>
            <a:ext cx="4420844" cy="3416320"/>
          </a:xfrm>
          <a:prstGeom prst="rect">
            <a:avLst/>
          </a:prstGeom>
          <a:noFill/>
        </p:spPr>
        <p:txBody>
          <a:bodyPr wrap="square">
            <a:spAutoFit/>
          </a:bodyPr>
          <a:lstStyle/>
          <a:p>
            <a:r>
              <a:rPr lang="en-US" dirty="0"/>
              <a:t>Market size</a:t>
            </a:r>
          </a:p>
          <a:p>
            <a:pPr marL="285750" indent="-285750">
              <a:buFont typeface="Arial" panose="020B0604020202020204" pitchFamily="34" charset="0"/>
              <a:buChar char="•"/>
            </a:pPr>
            <a:r>
              <a:rPr lang="en-US" b="1" i="0" dirty="0">
                <a:effectLst/>
                <a:latin typeface="Söhne"/>
              </a:rPr>
              <a:t>AGE FACTOR </a:t>
            </a:r>
          </a:p>
          <a:p>
            <a:pPr marL="285750" indent="-285750">
              <a:buFont typeface="Arial" panose="020B0604020202020204" pitchFamily="34" charset="0"/>
              <a:buChar char="•"/>
            </a:pPr>
            <a:r>
              <a:rPr lang="en-IN" b="1" i="0" dirty="0">
                <a:effectLst/>
                <a:latin typeface="Söhne"/>
              </a:rPr>
              <a:t>Government Initiatives and Regulations</a:t>
            </a:r>
            <a:endParaRPr lang="en-US" b="1" dirty="0">
              <a:latin typeface="Söhne"/>
            </a:endParaRPr>
          </a:p>
          <a:p>
            <a:br>
              <a:rPr lang="en-US" b="1" dirty="0">
                <a:latin typeface="Söhne"/>
              </a:rPr>
            </a:br>
            <a:r>
              <a:rPr lang="en-US" b="1" dirty="0">
                <a:latin typeface="Söhne"/>
              </a:rPr>
              <a:t>USER</a:t>
            </a:r>
          </a:p>
          <a:p>
            <a:pPr marL="285750" indent="-285750">
              <a:buFont typeface="Arial" panose="020B0604020202020204" pitchFamily="34" charset="0"/>
              <a:buChar char="•"/>
            </a:pPr>
            <a:r>
              <a:rPr lang="en-IN" b="1" i="0" dirty="0">
                <a:effectLst/>
                <a:latin typeface="Söhne"/>
              </a:rPr>
              <a:t>Individuals with Hearing Impairments</a:t>
            </a:r>
            <a:endParaRPr lang="en-US" b="1" i="0" dirty="0">
              <a:effectLst/>
              <a:latin typeface="Söhne"/>
            </a:endParaRPr>
          </a:p>
          <a:p>
            <a:pPr marL="285750" indent="-285750">
              <a:buFont typeface="Arial" panose="020B0604020202020204" pitchFamily="34" charset="0"/>
              <a:buChar char="•"/>
            </a:pPr>
            <a:r>
              <a:rPr lang="en-IN" b="1" i="0" dirty="0">
                <a:effectLst/>
                <a:latin typeface="Söhne"/>
              </a:rPr>
              <a:t>Workplaces</a:t>
            </a:r>
            <a:br>
              <a:rPr lang="en-US" b="1" dirty="0">
                <a:latin typeface="Söhne"/>
              </a:rPr>
            </a:br>
            <a:endParaRPr lang="en-US" b="1" dirty="0">
              <a:latin typeface="Söhne"/>
            </a:endParaRPr>
          </a:p>
          <a:p>
            <a:r>
              <a:rPr lang="en-US" b="1" dirty="0">
                <a:latin typeface="Söhne"/>
              </a:rPr>
              <a:t>USP</a:t>
            </a:r>
          </a:p>
          <a:p>
            <a:pPr marL="285750" indent="-285750">
              <a:buFont typeface="Arial" panose="020B0604020202020204" pitchFamily="34" charset="0"/>
              <a:buChar char="•"/>
            </a:pPr>
            <a:r>
              <a:rPr lang="en-US" b="1" i="0" dirty="0">
                <a:effectLst/>
                <a:latin typeface="Söhne"/>
              </a:rPr>
              <a:t>Natural and Clear Speech Synthesis</a:t>
            </a:r>
            <a:r>
              <a:rPr lang="en-US" b="1" dirty="0">
                <a:latin typeface="Söhne"/>
              </a:rPr>
              <a:t> </a:t>
            </a:r>
          </a:p>
          <a:p>
            <a:pPr marL="285750" indent="-285750">
              <a:buFont typeface="Arial" panose="020B0604020202020204" pitchFamily="34" charset="0"/>
              <a:buChar char="•"/>
            </a:pPr>
            <a:r>
              <a:rPr lang="en-IN" b="1" i="0" dirty="0">
                <a:effectLst/>
                <a:latin typeface="Söhne"/>
              </a:rPr>
              <a:t>Versatility and Inclusivity</a:t>
            </a:r>
            <a:br>
              <a:rPr lang="en-IN" b="0" i="0" dirty="0">
                <a:solidFill>
                  <a:srgbClr val="374151"/>
                </a:solidFill>
                <a:effectLst/>
                <a:latin typeface="Söhne"/>
              </a:rPr>
            </a:br>
            <a:endParaRPr lang="en-IN" dirty="0"/>
          </a:p>
        </p:txBody>
      </p:sp>
    </p:spTree>
    <p:extLst>
      <p:ext uri="{BB962C8B-B14F-4D97-AF65-F5344CB8AC3E}">
        <p14:creationId xmlns:p14="http://schemas.microsoft.com/office/powerpoint/2010/main" val="3001872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461</TotalTime>
  <Words>235</Words>
  <Application>Microsoft Office PowerPoint</Application>
  <PresentationFormat>Widescreen</PresentationFormat>
  <Paragraphs>77</Paragraphs>
  <Slides>18</Slides>
  <Notes>6</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Algerian</vt:lpstr>
      <vt:lpstr>Arial</vt:lpstr>
      <vt:lpstr>Arial Black</vt:lpstr>
      <vt:lpstr>Arial Rounded MT Bold</vt:lpstr>
      <vt:lpstr>Calibri</vt:lpstr>
      <vt:lpstr>Calibri Light</vt:lpstr>
      <vt:lpstr>Nunito Sans</vt:lpstr>
      <vt:lpstr>Open Sans</vt:lpstr>
      <vt:lpstr>Perpetua Titling MT</vt:lpstr>
      <vt:lpstr>Raleway</vt:lpstr>
      <vt:lpstr>Raleway Black</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debarghya.kundu2023@outlook.com</dc:creator>
  <cp:lastModifiedBy>debarghya.kundu2023@outlook.com</cp:lastModifiedBy>
  <cp:revision>24</cp:revision>
  <dcterms:created xsi:type="dcterms:W3CDTF">2024-01-20T13:28:37Z</dcterms:created>
  <dcterms:modified xsi:type="dcterms:W3CDTF">2024-02-06T06:54:41Z</dcterms:modified>
</cp:coreProperties>
</file>